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</p:sldIdLst>
  <p:sldSz cx="4610100" cy="3460750"/>
  <p:notesSz cx="4610100" cy="34607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12" d="100"/>
          <a:sy n="212" d="100"/>
        </p:scale>
        <p:origin x="1776" y="1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16T19:15:21.7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5142 2495 346 0,'-22'0'245'16,"22"0"-151"-16,0 0-67 15,1 0 32-15,31 0 23 16,30 0-58-16,40-2 80 15,41-3 14-15,37 0 24 16,20-3-24-16,3-1-43 16,-2-2-36-16,-18-1-18 15,-19-2 2-15,-23 1-21 16,-31 2-2-16,-31 0 0 0,-26 3-2 16,-23 2-10-1,-18 3-15-15,-12 0-7 0,0-2-37 16,-17-2-53-16,-16-2-43 15,5 7-179-15,5 2 1 16</inkml:trace>
  <inkml:trace contextRef="#ctx0" brushRef="#br0" timeOffset="3015.0573">754 4069 560 0,'-27'0'307'16,"27"-17"-253"-16,2-23-37 15,29-13-6-15,20-8 19 16,20-4 9-16,13 1 40 16,6 5-10-16,-8 9-3 15,-16 11-23-15,-15 14 4 16,-20 12-5-16,-20 11-2 16,-7 3-14-16,-4 30-26 15,-2 23-24-15,-22 23 24 16,-13 13 33-16,-5 5-10 15,0-7 0-15,12-13-17 0,16-14 2 16,14-16-2 0,1-12-6-16,31-13-6 0,14-15-13 15,11-5 19-15,9-18 9 16,3-15 18-16,-3-5 14 16,-8-3-1-16,-10-2-16 15,-8 0-4-15,-12 4-20 16,-10 2-26-16,-10 4-113 15,-8 4-113-15,-4 23-166 16,-13 1-86-16</inkml:trace>
  <inkml:trace contextRef="#ctx0" brushRef="#br0" timeOffset="3248.4748">1582 3774 783 0,'72'-20'162'15,"-5"3"-72"-15,-4 3 74 16,-14 7 1-16,-11 5-56 16,-14 2-47-16,-12 4-53 15,-9 17-9-15,-3 10-21 16,-17 12 12-16,-18 7 9 16,-11 9 21-16,-3 5-6 15,-2 0-15-15,5 5-22 16,4 8-74-16,9 0-30 15,26-51-194-15,4 2-178 16</inkml:trace>
  <inkml:trace contextRef="#ctx0" brushRef="#br0" timeOffset="4831.4299">8763 6550 269 0,'-11'-1'132'16,"8"1"-62"-16,3 0 10 15,0 0 19-15,0 0-10 16,7 0-35-16,19 2-10 16,21 11-7-16,36 4 107 15,35 2 36-15,37-5-9 16,35-5-39-16,18-5-29 16,7-4-5-16,-7 0-1 15,-14-9-51-15,-19-6-19 16,-23-4-27-16,-22 0 0 15,-27 3-4-15,-29 2-9 0,-27 5-21 16,-20 2-18-16,-23 4 3 16,-4-1 3-16,-15 0-29 15,-16 4-10-15,-7 0 67 16,-7 4-70-16,1 13-81 16,22-8-135-16,4-2-96 15</inkml:trace>
  <inkml:trace contextRef="#ctx0" brushRef="#br0" timeOffset="8480.2476">9190 7720 552 0,'-6'-28'283'15,"-6"11"-174"-15,-6 0-37 16,-1 2 80-16,-2 0-30 0,-3 6-51 15,-3 4-17-15,5 5-28 16,-8 5 7-16,1 26-16 16,-5 21-10-16,-2 24-4 15,4 14-1-15,8 5 14 16,10-11-2-16,14-18-14 16,0-18-1-16,27-19 1 15,8-13 16-15,9-11 8 16,4-5 10-16,9-14 25 15,-1-15-17-15,-7-9-16 16,0-10-5-16,-10-4-19 16,-6 3-2-16,-3 4-4 15,-9 16 2-15,-7 13 2 0,-6 14 4 16,-5 4-2 0,3 36-2-16,-2 21-15 0,5 22 15 15,-5 16 37-15,-1-2-7 16,-3-5-17-16,0-12-4 15,0-19-9-15,2-14 6 16,-2-10 9-16,0-7-9 16,2-10 7-16,-1-5-6 15,5-3-7-15,-4-8 0 16,1 1-13-16,-1-1-39 16,0-2-30-16,4 0-34 15,1 0-63-15,4-10-100 0,-5 1-99 16,0-6 52-1</inkml:trace>
  <inkml:trace contextRef="#ctx0" brushRef="#br0" timeOffset="9481.0353">9613 7909 133 0,'2'-5'73'0,"1"1"-19"16,0-4 19-16,-1 1-15 15,1-2-19-15,-1-1-6 16,-2 1 14-16,0-3 19 16,0 0 8-16,-2 0 19 15,-8 1 8-15,-4 0 10 16,-4 2-6-16,-3 6-12 16,0 3-23-16,-6 10-23 15,-1 21-30-15,-3 16 1 0,6 9 5 16,6 4-14-1,14-2-6-15,5-11-3 0,18-11-8 16,11-13 4-16,10-10 1 16,3-11 3-16,4-2 12 15,-6-15 20-15,-6-8 5 16,-8-8-18-16,-4-1 2 16,-7-7-7-16,-5 2-9 15,-4 3 8-15,-1 7-2 16,-3 11 12-16,-2 11 6 15,0 5 16-15,0 11-32 16,-2 23-13-16,-9 11-44 16,1 6 44-16,2-5 4 15,6-9-4-15,2-15 0 16,0-8-11-16,7-8-32 0,10-6-49 16,3-6-82-16,2-17-137 15,-11 5-4-15,-7-1-120 16</inkml:trace>
  <inkml:trace contextRef="#ctx0" brushRef="#br0" timeOffset="9830.5795">9840 7922 642 0,'0'7'118'16,"0"29"-51"-16,0 3 121 16,0 1-26-16,0-2-54 15,0-6-31-15,0-7-24 16,0-13 3-16,0-6-15 0,0-6-12 15,0 0-20-15,2-15 11 16,2-16 22-16,-3-11-42 16,5-12-2-16,-1 0-16 15,8 2 3-15,0 9 11 16,2 11 4-16,-1 12 10 16,-1 10 19-16,3 10-2 15,6 0-5-15,4 18 8 16,1 13-6-16,-1 10 4 15,-3 5 3-15,-7 0-25 16,-6-4 3-16,-3-6-9 16,-5-9 0-16,-2-9-2 15,0-9-44-15,0-7-47 0,-3-2-56 16,-5-7-65 0,5-8-55-16,1-2-167 0</inkml:trace>
  <inkml:trace contextRef="#ctx0" brushRef="#br0" timeOffset="10080.3925">10140 7396 17 0,'1'0'847'0,"6"40"-801"15,0 28-26-15,7 13 212 0,-3 13-79 16,2 1-22-16,-4-3-42 15,-5-8-51-15,1-15-28 16,-3-14-7-16,-2-13 3 16,0-12-6-16,0-13-6 15,1-10-38-15,4-7-41 16,3 0-82-16,10-15-125 16,-8-1-38-16,2-3-196 15</inkml:trace>
  <inkml:trace contextRef="#ctx0" brushRef="#br0" timeOffset="10234.0546">10393 7857 677 0,'-37'-16'280'16,"-5"16"-160"-16,-3 4-79 0,0 14 25 16,4 5-46-16,10 3-20 15,6 0-36-15,16-5-160 16,9-19-139-16,4-2-214 15</inkml:trace>
  <inkml:trace contextRef="#ctx0" brushRef="#br0" timeOffset="10481.3933">10409 7468 948 0,'-11'10'0'0,"0"47"48"16,7 15 16-16,4 11 56 16,0-2-43-16,11-4-39 15,4-9-23-15,1-12-3 16,-1-14 3-16,2-9-15 16,1-13 0-16,-2-13-46 15,8-7-91-15,-1-11-54 16,-14-9-61-16,1-1-68 15</inkml:trace>
  <inkml:trace contextRef="#ctx0" brushRef="#br0" timeOffset="10640.0088">10707 7702 510 0,'-23'0'521'0,"-18"27"-459"15,-5 22-38-15,-7 8 149 16,2 8-66-16,1 0-72 15,1-2-35-15,9-9-47 16,29-44-217-16,9-8-306 16</inkml:trace>
  <inkml:trace contextRef="#ctx0" brushRef="#br0" timeOffset="17340.0094">4981 3030 244 0,'-3'0'97'15,"0"0"-49"-15,3 0 24 16,0 0 3-16,0 0-6 15,0 0-17-15,0 0-16 0,0 0-13 16,0 0-11 0,0 0-12-16,9 0-2 0,13 0 2 15,11 0 24-15,18 0 40 16,8 1 16-16,7-1-17 16,0 0-43-16,1 0 14 15,-7 0 17-15,-1 0 5 16,-6 0-32-16,-9 0-13 15,-7 0-11-15,-19 0 0 16,-9 0 0-16,-9 0 0 16,0 0-17-16,0 0-10 15,0 0-7-15,-4 0 2 16,-3 0 8-16,-2 0-24 0,5 0-106 16,4 0 7-1,0 0-40-15,0 0-198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16T19:24:28.1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9372 4855 80 0,'-19'2'117'0,"9"-2"-57"16,-1 0-38-16,2 0 24 15,0 0 22-15,7 0 11 16,1 0 10-16,1 0-6 16,0-1-24-16,0-1-11 15,8-3 14-15,14-1 0 16,7-1 1-16,15-2-15 16,9 2-15-16,3 1-11 0,-1 3-10 15,-7-1 1-15,-7 1-7 16,-8 3-2-16,-10 0-1 15,-10 0-3-15,-8 0-4 16,-5 0-26-16,-5 7 12 16,-19 7 18-16,-10 6 23 15,-14 2-6-15,1 0-1 16,-1-2-10-16,13-4 28 16,14-4-16-16,9-3-18 15,10-5 0-15,2-1-11 16,2 0-14-16,18 1 6 15,6 0 5-15,3 0 2 16,-3 1 12-16,-6-1 3 0,-6 4-3 16,-12 0-4-1,-2 8-29-15,-16 4 33 0,-7 6 50 16,-7 3 13-16,2-2-11 16,8-4-7-16,6-6-21 15,11-3-24-15,3-1-10 16,13-3-4-16,11 0-5 15,4-1-7-15,8-1-26 16,-8 2-76-16,-1 0-50 16,-9 6 2-16,-18-11-73 15,0 1-109-15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16T19:24:49.3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6686 4145 19 0,'-4'-10'616'0,"4"6"-438"16,0 4-33-1,0 0 5-15,0 0-29 16,4 11-75-16,6 11-31 0,5 10-15 15,-5 3 32-15,1-1 12 16,-2-4-11-16,-5-6-19 16,-1-7-9-16,-3-2-5 15,0-4 7-15,0-3-7 16,0-3-5-16,0-2-30 16,0-3-44-16,0 0-40 15,0 0-33-15,0-3-33 16,-9-14-14-16,5 6-52 0,-1-3-149 15</inkml:trace>
  <inkml:trace contextRef="#ctx0" brushRef="#br0" timeOffset="283.2226">6696 4057 314 0,'0'-35'94'0,"4"19"-5"15,12 3 19-15,3 3-20 16,2 4-17-16,6 4 10 15,1 2-12-15,1 0-31 16,-2 14-3-16,-1 5-3 16,-8 6-16-16,-10 4-1 15,-3 5-12-15,-5 0 17 16,-5-2 6-16,-8-2-7 16,-9-3 16-16,2-3 2 0,-4-4-7 15,6-4 7 1,2-4-27-16,3-3-10 0,3-1-21 15,4-3-77-15,1-4-67 16,5-1-62-16,0 0 9 16,0-2-36-16</inkml:trace>
  <inkml:trace contextRef="#ctx0" brushRef="#br0" timeOffset="581.6609">6937 4218 245 0,'9'25'107'0,"-7"4"15"0,-1-4 5 16,5-4 6-16,-4-5 0 15,-2-5-57 1,2-4-43-16,-2-5-15 0,0-2-10 16,0 0 2-16,0 0 16 15,0-12 35-15,0-7 35 16,0-9-31-16,0-5-38 15,4-2-13-15,7 1-9 16,3 5-1-16,4 7 4 16,1 5-8-16,2 7-8 15,0 5-27-15,0 5-45 16,0 0-77-16,1 0-95 0,-19 4-18 16,-1 2-67-1</inkml:trace>
  <inkml:trace contextRef="#ctx0" brushRef="#br0" timeOffset="899.9171">7105 4283 476 0,'0'0'183'0,"7"-5"-70"16,9-15-1-16,2-3-6 15,-4-2-40-15,2 5-47 16,-8 2-15-16,-6 4 3 15,-2 5-6-15,0 4-1 0,0 3-7 16,-7 2 7 0,-5 1 15-16,-4 15 4 0,4 10-16 15,-1 7-2-15,10 3 1 16,3-2-1-16,0-6-2 16,17-8-8-16,8-6 9 15,-2-6 1-15,4-8 8 16,0 0 5-16,2-7-14 15,-5-11-38-15,1-6-92 16,-4-5-100-16,-18 16-69 16</inkml:trace>
  <inkml:trace contextRef="#ctx0" brushRef="#br0" timeOffset="2281.8945">7325 3892 237 0,'9'33'215'16,"-2"13"-144"-16,7 6 65 15,-1 3 35-15,9-3-37 16,-2-5-42-16,-1-6-48 16,-3-10-30-16,-6-9-2 15,-3-10-12-15,-6-5 6 16,-1-6-2-16,0-1-2 16,0 0-4-16,-13 0-5 0,-8-7-4 15,-3-1 8 1,2 3-22-16,6 1 10 0,4 4-1 15,3 0-20-15,4 0 0 16,5 9-22-16,0 2 14 16,0 2 23-16,16 1-19 15,0-3 40-15,3-2 28 16,1-4 12-16,2-3 14 16,-1-2 11-16,0 0 3 15,0-7-17-15,2-8-25 16,-2-5-2-16,-4-3-9 15,-4-2-6-15,-6-1-9 16,-7-2-11-16,0 2-8 0,-5 4 5 16,-10 6-10-16,1 6 6 15,-3 9-10-15,1 1 15 16,-1 13 12-16,4 13-2 16,6 9-11-16,7 2 3 15,0-3 2-15,7-6 7 16,16-7-4-16,4-6 6 15,6-8 10-15,0-7-1 16,0 0-1-16,-4-3 6 16,-12-11-4-16,0-3 0 15,-6-4 6-15,-7 0-10 0,-4-2-6 16,0-2 0 0,0 2-12-16,-2 4 6 15,-7 7-3-15,2 4 5 16,-2 8-10-16,-1 0 4 0,-2 4 7 15,-5 15-4-15,3 6-13 16,8 6 6-16,-1 0 6 16,7-3 8-16,5-4 1 15,12-4 1-15,7-7 18 16,5-6-5-16,-3-7-4 16,4 0 8-16,-2-6-7 15,-6-10-12-15,-7-7-31 16,1-2-67-16,-8-2-54 0,-3-3-5 15,-5 1-17 1,0 20-25-16,-2 3-77 0</inkml:trace>
  <inkml:trace contextRef="#ctx0" brushRef="#br0" timeOffset="2814.7245">7756 4257 312 0,'0'13'143'0,"20"-13"-14"15,2 0 15-15,0-11 23 16,-1-7-31-16,-7 1-52 16,-5-2-55-16,-4 2-17 15,-5 3-11-15,0 4-1 0,0 4-12 16,-5 5 3 0,-6 1 6-16,1 7 3 0,-1 16 0 15,3 2-9-15,6 4 3 16,2-6 3-16,5-6-9 15,11-6 5-15,7-6 7 16,4-5 0-16,-3 0 19 16,2-7 4-16,-3-10-7 15,-7-4 6-15,-3-2-10 16,-7-3-9-16,-4 1-3 16,-2 1-9-16,0 1-4 15,0 5 4-15,-5 6 8 16,-6 7-5-16,4 4-5 15,2 1 5-15,0 0 5 16,5 0-5-16,0 6-12 0,8 1-35 16,9 2 30-1,5-1 23-15,-1 0 10 0,0 1 7 16,-6 3 6-16,1 3 21 16,-3 3-7-16,-4-1-2 15,-9 3-18-15,0-2-11 16,-5-2-4-16,-15-1-2 15,3-4 11-15,-8-4-11 16,5-5-3-16,-2-2-66 16,6 0-21-16,6-10-74 15,10 1-124-15,0-3-21 16</inkml:trace>
  <inkml:trace contextRef="#ctx0" brushRef="#br0" timeOffset="3115.3155">8178 4033 444 0,'-27'0'128'15,"0"5"-60"-15,6 9 27 16,5-2-39-16,11 2-36 16,5 0-20-16,0-3-21 15,10 0-11-15,7 0 2 16,1-1 30-16,4 2 3 15,-4 0 7-15,0 2 5 16,-5 2 19-16,-5 0 25 0,-3 0-5 16,-5 0 14-1,0-1-17-15,-5-1 0 0,-12-2-19 16,3-2-7-16,-4-3-19 16,1-5-6-16,4-2-67 15,6 0-69-15,7-6-58 16,0-4-52-16</inkml:trace>
  <inkml:trace contextRef="#ctx0" brushRef="#br0" timeOffset="3402.645">8228 4147 362 0,'0'24'161'15,"3"2"-26"-15,10-2-57 16,3-4 59-16,6-8-43 15,0-5-9-15,-2-7-35 16,-1 0-20-16,-5-12-14 16,-5-9 4-16,-2-2-1 15,-7-4-7-15,0 2-12 16,-7-1-11-16,-10 5-6 16,-4 6 14-16,-3 7 1 15,2 7-7-15,-1 1 8 16,4 6-44-16,3 10-37 15,3 2-51-15,8 0-28 16,5-7-16-16,0-9-70 0,5-2-53 16</inkml:trace>
  <inkml:trace contextRef="#ctx0" brushRef="#br0" timeOffset="3880.6417">8320 4111 241 0,'8'0'118'15,"2"0"-35"-15,4 0 12 16,2 10-33-16,1 4-25 15,3 1 11-15,-6-2 1 16,0-3 39-16,-6-4 27 16,-2-3-12-16,-6-3-37 15,0 0-6-15,0 0-7 16,0-7 6-16,-11-8-13 16,1-5-25-16,-1 0-20 15,1 0 3-15,4 1 3 16,3 5-7-16,3 4-9 0,0 3-1 15,0 4-15-15,0 1-2 16,11 2 17-16,3 0 7 16,4 0 3-16,3 0 16 15,-6 0-6-15,2 7 20 16,-4 2-1-16,-4 2-12 16,-9 2 1-16,0 1-2 15,0 1-15-15,-11 2 1 16,-1 0-2-16,-1 0 7 0,5-4 0 15,3-3-2 1,5-2 2-16,0-5-7 0,0 3 0 16,6-1 0-16,12 1 0 15,0-3 25-15,6-1 21 16,1-2-8-16,0 0-7 16,2 0-29-16,2-3-2 15,-5-6-67-15,-3-1-135 16,-19 7-159-16,-2-1-167 15</inkml:trace>
  <inkml:trace contextRef="#ctx0" brushRef="#br0" timeOffset="6863.93">4506 5524 211 0,'0'53'56'0,"26"-1"11"15,19-4-8-15,19-11 0 16,16-12-13-16,11-14-10 16,6-11 22-16,-4-9-16 15,-6-19-17-15,-14-6-11 16,-13-5-7-16,-14-3-4 0,-14-2-2 15,-12-1-1 1,-17-2-8-16,-3-3 4 0,-14 1-8 16,-18 2-7-16,-14 6 2 15,-7 5 17-15,-2 9 16 16,-6 7-16-16,-2 11 0 16,0 9-49-16,0 5 2 15,2 22 28-15,45-5-125 16,6 1-32-16</inkml:trace>
  <inkml:trace contextRef="#ctx0" brushRef="#br0" timeOffset="9380.7925">6458 5778 140 0,'-11'0'63'0,"4"0"-38"16,-2 0 6-16,-1 0 18 16,-4 0 2-16,-1 5-10 15,2 4 6-15,-3 5 5 16,2 7-1-16,-1 9-1 15,2 8-4-15,0 9-12 16,2 5-2-16,3 8-10 16,8 2-11-16,0-1 1 15,16-3 0-15,16-10-12 16,12-9-4-16,6-8 4 16,10-13 9-16,5-13 22 15,3-5-26-15,1-17-3 0,-9-13-2 16,-4-8-14-16,-17-5 11 15,-10-4-2-15,-10-2-8 16,-14-3-6-16,-5-5 6 16,-13-2-4-16,-19 0-4 15,-8 8 21-15,-9 13 16 16,-10 16-6-16,-3 15-7 16,-4 7-3-16,0 16-7 15,-6 18-36-15,2 10 17 16,3 8-47-16,46-26-109 15,3-3-128-15</inkml:trace>
  <inkml:trace contextRef="#ctx0" brushRef="#br0" timeOffset="12115.125">6529 6379 117 0,'6'-6'79'0,"-6"1"-24"16,0 0 20-16,0 0 5 15,0 0 6-15,0 0-15 16,-6 0-17-16,-2 0-5 0,1 3 5 16,-7 2 5-16,-2 0 3 15,-3 0-36-15,-3 19-15 16,-3 9-9-16,-1 14 7 15,2 11 10-15,6 13 3 16,7 10 10-16,6 2-6 16,5-8 11-16,23-11-24 15,20-19-13-15,15-19 0 16,10-16 1-16,6-5 10 16,1-25 5-16,-2-14-16 15,-1-10-8-15,-17-7 5 16,-12-2-45-16,-13-1 43 0,-16 0-15 15,-13 2-54 1,-1 3 36-16,-25 6 38 0,-12 10 9 16,-10 9 40-16,-6 12 22 15,-3 11-68-15,-7 6-3 16,-3 10-10-16,-3 19-17 16,-6 13-73-16,-3 9-34 15,54-25-44-15,1-2-103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16T19:25:15.8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4758 2530 275 0,'153'-17'160'0,"-23"0"-73"15,-6-1-44-15,-10-2-20 16,-10 1-8-16,-13 1 2 15,-10 2-3-15,-11 3-7 16,-16 1 1-16,-13 2-8 16,-13 3 1-16,-17 3 1 15,-9 2-1-15,-2-2 1 16,0 2 14-16,0-1-16 16,-7-1-7-16,1 2-26 0,-1 1 0 15,2 1 7-15,-1 0-32 16,3 0-55-16,-2 0-104 15</inkml:trace>
  <inkml:trace contextRef="#ctx0" brushRef="#br0" timeOffset="7368.2412">2211 5044 189 0,'0'-9'299'15,"0"9"-154"-15,0 0-1 0,0 12-23 16,0 11-37-16,0 6-44 16,0-1 10-16,0-5-5 15,1-4-29-15,4-5-10 16,-1-3-6-16,-1-3-3 16,3-1-44-16,-1-1-94 15,6-5-79-15,-6-1 1 16,3 0-82-16</inkml:trace>
  <inkml:trace contextRef="#ctx0" brushRef="#br0" timeOffset="8334.9454">3727 5000 52 0,'6'0'33'0,"-5"0"-7"15,-1-1 21-15,0 0 15 16,0 1-6-16,0-1-1 0,0 1-2 16,0 0-8-16,0 0-20 15,0 0-17-15,0 0-8 16,0 0 0-16,0 0 4 16,0 0 26-16,0 0 22 15,0 0 19-15,2 0 6 16,5 12 11-16,4 12-35 15,5 11 4-15,5 3 27 16,-2 1-19-16,-1-4-22 16,-8-8-34-16,-1-4 8 0,-7-7-14 15,-2-4 0 1,0-3 5-16,-18-2-7 0,-5-4 10 16,-7-3 14-16,-5 0 2 15,2-6-10-15,-4-11 8 16,5-3-25-16,6-5-4 15,4 1-3-15,7 1-12 16,4 2-7-16,10 6-27 16,1 1-22-16,0 2-39 15,0-3-2-15,4-2-31 16,2 10-40-16,2 0-123 16</inkml:trace>
  <inkml:trace contextRef="#ctx0" brushRef="#br0" timeOffset="8537.9617">3599 4834 535 0,'-2'-1'296'0,"2"1"-120"16,0 0-140-16,0 0-36 15,0 0-12-15,9 9-23 16,-3 1-63-16,-6-5-167 16,0-2-132-16</inkml:trace>
  <inkml:trace contextRef="#ctx0" brushRef="#br0" timeOffset="9324.289">2202 4915 186 0,'-4'-9'317'15,"1"6"-121"-15,3 2-34 16,0 0-20-16,0 1-45 16,0 0-92-16,0 0-5 15,9 8-152-15,6 8-113 0,-10-7 105 16,1 1-84-16</inkml:trace>
  <inkml:trace contextRef="#ctx0" brushRef="#br0" timeOffset="14682.386">1997 5487 271 0,'-18'-10'50'0,"2"4"-30"16,4-1 19-16,-2 0 23 15,-2 0-2-15,1 0-19 16,-7 2 18-16,-1 1-17 16,-4 2-19-16,-2 1-5 15,-2 1-4-15,-4 0-13 16,-1 0 3-16,-12 5-4 15,0 5-1-15,-6 1 0 16,-3 1 0-16,2 1 0 16,2-2 1-16,3 1 2 15,2 1-1-15,2 0-1 0,0 0 0 16,8 1-3-16,2-2 0 16,10 1 3-16,4-2 0 15,2 0-2-15,2 2-2 16,5 2-3-16,0 4-3 15,4 9 3-15,4 10-3 16,5 20-5-16,0 26 4 16,19 23 11-16,10 24 0 15,10 12 17-15,9 7 9 16,1 3-9-16,2-7-13 16,-4-11 14-16,-7-12-15 15,-6-17 16-15,-8-11-15 16,-10-8 2-16,-5-6 11 0,0-2 15 15,-7-3-8 1,-3-2 6-16,1-2-19 0,-2-3 21 16,0 0-16-16,6 1-16 15,-4 2 8-15,3-2-6 16,0-7 1-16,1-3 2 16,-3-8-5-16,0-5 0 15,2-6 1-15,0-2 1 16,-3 1 9-16,6-4 8 15,-3 0-3-15,2-2-12 16,0-5 1-16,-3-6 2 16,0-5-5-16,-1 0 1 15,-1-2 1-15,0 4-4 16,4 5 1-16,-3 4-5 16,-1 2 4-16,0 4-1 0,4-2 1 15,-6-1-1-15,0-1-1 16,0-4 1-16,0-2 1 15,0-4-1-15,0-6 2 16,0 1 4-16,0-1-5 16,-2 4 2-16,-4 1-2 15,1 3 0-15,-1 1 0 16,2 1-2-16,-1-5-2 16,-1 1 3-16,-1 1 2 0,3-1 1 15,-3-1-2 1,4-4 0-16,-5-3-2 0,3 0 6 15,-1 0-4 1,-3 0 3-16,0 5-3 0,-2 0-7 16,1-1 6-16,2-1-2 15,2-3 2-15,1-1 0 16,1-5 1-16,3-3 0 16,-2-1 0-16,0-3 1 15,3 2 2-15,0-2-3 16,-2 0 0-16,2 0-3 15,0 0-2-15,-2 0 5 16,2 0 8-16,0 0 2 16,0 0-2-16,0 0-2 15,0 0 7-15,0 0-7 16,2 0-6-16,18 0-10 0,10 0-37 16,10 5 34-16,7-1 13 15,8 0 35-15,3-4-23 16,-2 0-11-16,0-2-1 15,-7-9-8-15,-3-3-36 16,-9-4-14-16,-7 2-72 16,-10 0-29-16,-20 10-56 15,0 4-57-15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16T19:26:04.4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2863 2101 93 0,'-17'2'227'0,"3"1"-135"16,0-2-6-16,-4 1 14 0,2 0 4 15,-1 0 7-15,0 0 9 16,1 0-15-16,2-1-10 16,3 1-7-16,7-1-11 15,-2-1-23-15,6 1-14 16,0-1-12-16,0 0 5 16,21 1-31-16,17 1-2 15,15 0 0-15,7 0 0 16,-3-1 19-16,-2-1 6 15,-4 0-17-15,-6 0-5 16,-6 0-3-16,-7-3-2 16,-8 0-10-16,-7 0-97 0,-8 0-60 15,-3-1-105-15,-6 1-1 16,0 1-93-16</inkml:trace>
  <inkml:trace contextRef="#ctx0" brushRef="#br0" timeOffset="332.8758">3085 2011 198 0,'28'-5'292'15,"4"5"-184"-15,1 0 11 16,0 0-26-16,-2 10-46 0,-2 3-12 15,-7 3 3-15,-7 2-18 16,-4 3-18-16,-8 1-2 16,-3 2 1-16,-5 2 33 15,-14 0 25-15,1 0 15 16,-7-4-18-16,1-3-8 16,2-3-12-16,4-3-18 15,3-5-8-15,3-2-3 16,1-2-7-16,4-3-4 15,4 0-77-15,-2-1-95 16,5 0-84-16,0 0 4 16,0-2-145-16</inkml:trace>
  <inkml:trace contextRef="#ctx0" brushRef="#br0" timeOffset="1833.4968">9918 1538 633 0,'0'-10'178'0,"0"10"-54"15,0 21 8-15,0 17-78 16,0 12-48-16,-5 6 66 16,-2 0 12-16,0-8-44 15,5-8-29-15,-3-12-5 16,2-12 1-16,3-7 0 15,0-6 24-15,0-3 4 16,0 0-13-16,0-7 5 16,0-20 14-16,0-13 32 15,0-13-50-15,0-11-17 16,11-2-6-16,2-3 0 16,3 6 2-16,3 9-10 15,-6 13 8-15,1 13-2 0,-6 14-3 16,-4 9 5-16,1 5 7 15,0 4 11-15,8 22-18 16,9 15-21-16,2 10 21 16,2 5 31-16,-2-1-13 15,-3-8-11-15,-3-5-1 16,-3-7-4-16,-4-7-2 16,-8-4 0-16,0-8-2 15,-3-6-49-15,0-5 12 16,0-2-74-16,-8-3-34 15,-13 0-102-15,5 0-111 16,0-5-3-16</inkml:trace>
  <inkml:trace contextRef="#ctx0" brushRef="#br0" timeOffset="1991.3495">9984 1749 683 0,'45'-10'192'15,"0"-2"-24"-15,-3 0-18 16,-4-2-76-16,-1 2-51 16,-4 0-23-16,0 1-49 15,-2 1-134-15,-27 8-146 16,-4 1-98-16</inkml:trace>
  <inkml:trace contextRef="#ctx0" brushRef="#br0" timeOffset="2335.0493">10373 1668 138 0,'-14'33'493'0,"7"-4"-321"16,7 1-52-16,2-5 24 15,17-4-64-15,4-8-31 16,3-7-9-16,-3-6-19 16,-2-2-1-16,0-15-6 15,-9-6 23-15,-4-4-4 0,-8 1 1 16,0-2-9-16,-20 3 12 16,-4 2-23-16,-12 4 14 15,3 8-6-15,-2 7-15 16,4 4-7-16,6 1-7 15,10 17-27-15,2 5-63 16,13 5-103-16,0-17-151 16,0-5-99-16</inkml:trace>
  <inkml:trace contextRef="#ctx0" brushRef="#br0" timeOffset="2711.7943">10562 1653 451 0,'11'22'184'15,"-2"5"-127"-15,3 0 76 16,6-5 14-16,-2-5-47 16,-5-6-19-16,-4-6-46 15,-4-4-17-15,0-1 2 16,-3 0 11-16,0-8 24 0,0-10 30 15,0-7-24 1,0-1-61-16,0-1 0 0,0 3 6 16,0 6-6-16,0 8 5 15,0 6-5-15,2 4 0 16,9 0 0-16,3 4-4 16,6 11 12-16,2 3-3 15,-2 2 36-15,-1-2-10 16,-5-2-17-16,-7-3-10 15,4-5-4-15,-3-2-15 16,2-6-134-16,-7 0-104 16,0 0-295-16</inkml:trace>
  <inkml:trace contextRef="#ctx0" brushRef="#br0" timeOffset="3738.7935">11035 1484 339 0,'0'0'235'16,"0"13"-113"-16,0 22-43 15,0 13 20-15,0 7 114 16,-1 3-71-16,1-6-34 15,0-7-32-15,-2-10-29 16,2-10-27-16,-2-12 19 0,2-8-14 16,-4-5-16-16,4 0 1 15,-3-4-1-15,-2-13 11 16,0-11 16-16,2-8 23 16,0-10-59-16,3-7-2 15,0-5-9-15,5-1 6 16,4 5-3-16,0 12 1 15,-4 16 7-15,-1 13 0 16,-2 11-2-16,2 2 2 16,3 13 0-16,6 18-24 15,7 14-14-15,0 7 38 16,3 1 18-16,5-5-9 16,0-7-5-16,2-8 1 15,2-7 1-15,-7-10 1 16,-6-10 4-16,-2-6-3 0,-3 0 3 15,0-18 11-15,-1-6 6 16,-5-6 12-16,-1-4-25 16,-4-8 0-16,-3-8-13 15,0-6-2-15,0-1-2 16,-5 7 2-16,0 10-7 16,-2 14 7-16,1 13 0 15,1 7-9-15,2 5 1 16,3 1-18-16,0 0-11 15,0 0-11-15,0 0-31 16,0 7-48-16,-3 2-6 16,3 1-13-16,0 0-47 15,0 1-44-15,0-8-13 0,0 0-156 16</inkml:trace>
  <inkml:trace contextRef="#ctx0" brushRef="#br0" timeOffset="7036.9835">2259 3325 349 0,'-8'0'89'0,"1"-5"-41"16,3 1-4-16,-3-1 28 16,6 2-15-16,-1-1-14 15,2 1-3-15,0 1-12 16,0 0-2-16,0 2 9 16,0 0 11-16,-4 0 16 0,4 0 13 15,-2 0-3-15,2 0-8 16,-2 0-16-16,2 0-10 15,0 0-7-15,0-1-13 16,0 1-10-16,4-2-8 16,18-1-16-16,14-2 16 15,17-1 10-15,10 0 13 16,4 0 2-16,-1 0-16 16,-6 1 13-16,-3 1-3 15,-12 1-10-15,-6 1-4 16,-8 0 2-16,-15 2-5 15,-7 0-2-15,-9 0-9 0,0 0 9 16,0 0 3 0,0 0 8-16,-1 0 8 0,-7-1-3 15,0-2-16-15,2 0-6 16,6 0-74-16,0-1-54 16,0-1-63-16,4 3-236 15,9 0-135-15</inkml:trace>
  <inkml:trace contextRef="#ctx0" brushRef="#br0" timeOffset="8067.1825">4918 3289 76 0,'-7'0'253'0,"3"0"-133"15,1 0-20-15,-1 0 12 16,4 0 26-16,0 0 16 16,0 0-15-16,0 0-36 15,0 0-36-15,18 0-38 16,10 0-17-16,14 0 37 16,14-3 34-16,-1-3-38 0,-1 0-6 15,-5-2-5-15,-7 0-1 16,-8 1-11-16,-9 0-11 15,-9 2-6-15,-10 3-5 16,-3 1 6-16,-3 1-1 16,0 0-5-16,0 0-5 15,0 0-1-15,0 0 3 16,0 0 3-16,0 0-6 16,0 0-25-16,0 0-34 15,0 0-13-15,0 0 10 16,0 0 8-16,0 0-16 15,0 0-55-15,0 0-145 16,0 0-78-16</inkml:trace>
  <inkml:trace contextRef="#ctx0" brushRef="#br0" timeOffset="9433.471">2351 4982 58 0,'-10'-5'88'0,"4"1"-33"16,1-2-9-16,3 1 10 15,-1 1-7-15,-3 2-6 16,3 0-1-16,-1 2 14 16,-2-3-5-16,-1 1-23 15,1 1 11-15,-5-1 9 16,3 2 4-16,-4-2-11 16,1 1-14-16,0 0 0 15,-3 0 0-15,5-1-9 16,1 1-6-16,-1 0 15 15,4 0 0-15,1 0-6 0,0 1 0 16,1 0-2 0,3-1-3-16,0 1 6 0,0 0 11 15,0 0-12-15,7 0-21 16,14 5 0-16,13 6 45 16,8 3 69-16,7-2-15 15,-3-1-32-15,-1-3-21 16,-6-4-14-16,-1-4 0 15,-7 0 2-15,-2 0-9 16,-11-6-10-16,-4 0-2 16,-4 1-4-16,-4-1 0 15,-4 3 2-15,-2 1-2 16,0 2-4-16,0 0-5 16,0 0-21-16,0 0-21 0,0 0-34 15,0 0-32-15,0 0-34 16,6 0-178-16,-2 2-67 15,4 1-86-15</inkml:trace>
  <inkml:trace contextRef="#ctx0" brushRef="#br0" timeOffset="10605.2849">4957 4997 227 0,'-8'2'176'0,"3"-1"-97"16,2-1-33 0,1 0 44-16,2 0 21 15,0 0 24-15,0 0-32 0,0 0-12 16,0 0 22-1,0 0-16-15,0 0-35 0,0 0-28 16,5 0-4-16,11 0-6 16,8 0 11-16,15 0 35 15,5-2-3-15,4-5-29 16,-3-2 3-16,-8 0 1 16,-3 2-18-16,-10 1-9 15,-2 0-7-15,-9 1-5 16,-4 2 3-16,-5 3-6 15,-1-2 4-15,0 1-4 16,-3 1-4-16,0 0 4 0,0 0-6 16,0 0 3-16,0 0 1 15,0 0 2-15,2 0-2 16,-2 0 0-16,0 0-4 16,0 0 6-16,0 0-5 15,0 0-4-15,0 0 7 16,0 0 2-16,0 0 2 15,0 0-2-15,0 0-2 16,0 0 0-16,0 0 2 16,0 0 0-16,0 0 0 15,0 0 0-15,0 0 0 16,0 0-2-16,0 0 2 0,0 0-6 16,0 0 6-16,0 0 0 15,0 0-1-15,0 0-9 16,0 0 5-16,0 0-21 15,0 0-20-15,0 0-2 16,0 0-44-16,0 0-51 16,-5 0-98-16,-1 0-150 15,1-2-167-15</inkml:trace>
  <inkml:trace contextRef="#ctx0" brushRef="#br0" timeOffset="12275.1214">3559 3302 304 0,'0'0'154'0,"0"0"-44"16,0 0-19-16,0 0-7 15,3 0-16-15,15 0-17 16,12 0 13-16,3 0 0 16,5-1-24-16,-2-3-3 15,1-1-5-15,-6-1-8 16,1 3-2-16,-7-3-17 0,-5 1-4 15,-4 1 4-15,-5 1-5 16,0 2-2-16,-8-1 1 16,1 2-13-16,-1 0-4 15,-3-1-27-15,0 1-20 16,0-1-23-16,2 1-15 16,-1 0-19-16,-1 0-62 15,0 0-103-15</inkml:trace>
  <inkml:trace contextRef="#ctx0" brushRef="#br0" timeOffset="15741.4168">3480 4471 217 0,'0'14'118'0,"0"5"-65"16,2 12 45-16,8 11-5 15,2 8-14-15,1 6-26 16,-5 0-18-16,1-3-21 15,-5-6-7-15,-2-9-7 16,-2-7-6-16,4-9-19 16,-4-6-27-16,0-5-28 15,0-3-33-15,0-8-29 16,0 0-53-16</inkml:trace>
  <inkml:trace contextRef="#ctx0" brushRef="#br0" timeOffset="16448.6483">3567 4431 42 0,'32'-5'244'16,"10"3"-168"-16,11-2 25 16,7-3-1-16,1-3-12 15,2-3-9-15,-4 1-20 16,-2-1-45-16,-12 2-13 15,-4 4 1-15,-14 1 1 16,-8 0-3-16,-5 3 0 16,-5-1 2-16,-4 1 1 15,-3 3 2-15,0 0-2 0,-2 0-1 16,0 0-2 0,5 0-15-16,1 16-9 0,4 10 24 15,4 11 4-15,2 6 7 16,1 5-6-16,2 1-1 15,-1-1-2-15,-2-5-1 16,-4-7 0-16,0-10-1 16,-5-6-3-16,-3-5 3 15,1-6 0-15,-3-4 1 16,-1-2-1-16,-1-1-4 16,2-2-14-16,-2 1-7 15,0-1-4-15,0 0-7 0,0 0 1 16,0 0 15-1,0 2 18-15,-2-1 2 0,-6 3 7 16,-4 1-1-16,-6 2-4 16,0 0-1-1,-6 1-1-15,-5 1 0 0,-11 0 4 16,-7 3-1-16,-9-1 2 16,-9 2 0-16,-5 2-1 15,-3 1-1-15,7 1-3 16,6 3-15-16,9 0-8 15,14 1-108-15,37-15-46 16,0 1-69-16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16T19:26:35.0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2169 6551 460 0,'-5'0'181'0,"5"0"-86"15,0 0-16-15,0 0 33 16,0 0 19-16,3-2-33 15,2 0-47-15,3 2-11 16,10-1-17-16,3 0 12 16,4-2 28-16,1 0 22 15,-1-1-21-15,-4 0-42 16,-2-1-15-16,0-3-7 16,-3 0-9-16,6-4-46 15,-4 1-109-15,-12 7-190 16,-1 0-147-16</inkml:trace>
  <inkml:trace contextRef="#ctx0" brushRef="#br0" timeOffset="718.3399">3322 6584 291 0,'-5'0'265'0,"5"0"-120"15,0 0-19-15,0 0 21 16,0-2-12-16,12-1-57 15,5 0-69-15,7-2 27 16,2 0 17-16,0 0-8 16,-3 0-30-16,-2 0-15 15,2-1-17-15,-11 0-65 16,-2 1-162-16,-10 4-139 16,0 1-137-16</inkml:trace>
  <inkml:trace contextRef="#ctx0" brushRef="#br0" timeOffset="15892.2665">2279 6801 372 0,'3'7'35'15,"3"-7"-17"-15,5 0 16 16,6 0 21-16,4-7 21 16,3-7-32-16,3-2-20 15,-3-2-24-15,-2 2-9 16,-2 0-52-16,-2 1-63 15,-14 11-47-15</inkml:trace>
  <inkml:trace contextRef="#ctx0" brushRef="#br0" timeOffset="16422.8181">2367 7084 43 0,'3'0'180'0,"4"0"-129"15,2-1 15-15,3-6-4 16,2-3 9-16,4-5-22 15,3-2-43-15,0-5-6 16,0 1-87-16,-5 1-12 16,-10 13-54-16</inkml:trace>
  <inkml:trace contextRef="#ctx0" brushRef="#br0" timeOffset="16973.5446">2407 7364 110 0,'0'0'223'16,"0"-3"-138"-16,0 3-29 15,0-2-19-15,9-3 21 16,9-5 4-16,2-3-19 16,7-4-18-16,-1-4-9 15,0 2-16-15,-2 0-27 16,-4 2-45-16,-16 12-75 16,-2 0-63-16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16T19:27:23.3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1759 2994 167 0,'0'-7'261'0,"0"5"-170"15,0-1 7 1,-3 0 31-16,-6 0-3 0,0-1-16 16,-1 2-15-16,-1 2-31 15,-7 0-1-15,-2 9-30 16,-7 19-21-16,-4 13 6 16,-6 13 6-16,6 15 10 15,4 7-12-15,8 10-13 16,10 2-9-16,9-7-9 15,11-11-3-15,33-14 9 16,13-15-9-16,12-8 10 16,13-12 4-16,11-14-2 15,2-7 12-15,3-13-10 16,-3-19 4-16,-11-7 18 0,-9-8-17 16,-15-6 12-16,-12-8-1 15,-18-3-1-15,-15-4 7 16,-15-6 12-16,-2-1 31 15,-30-1-22-15,-18 2 12 16,-16 10-18-16,-16 12-15 16,-12 13-24-16,-12 14-17 15,-1 14 6-15,-3 11-57 16,10 2-98-16,8 25-50 16,12 10 6-16,67-14-78 15,2 2-23-15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16T19:27:35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2807 3400 1 0,'0'0'21'0,"-3"0"-12"16,3 0-9-16,0-1 2 15,0 1-2-15,0 0 0 16,0 0 0-16,0 0-6 16,0 0-5-16,0 0 2 15</inkml:trace>
  <inkml:trace contextRef="#ctx0" brushRef="#br0" timeOffset="2435.2576">4879 1782 271 0,'0'-4'152'16,"0"1"-60"-16,-3 0-13 16,-4 0-1-16,-2 1-10 15,-2 2-11-15,0 0-12 16,-1 0-15-16,-2 0-14 0,-4 0 2 15,0 2 4-15,-2 5 7 16,-2 2-4-16,-2 0-3 16,4 1-8-16,2-1-1 15,5-3 2-15,5-2-3 16,5-2-4-16,-2-2 1 16,5 0-8-16,0 0-1 15,0 0 0-15,0 0-7 16,0 0-3-16,0 5-15 15,0 4 1-15,0 7 24 16,0 5 4-16,0 2 2 16,3 1 4-16,-3-4-5 0,2-5 2 15,-2-5-1 1,1-6-5-16,1-2 5 0,-2-2-6 16,4 0-2-16,-2 0 1 15,0-2-10-15,9-11 11 16,2-3 1-16,5-4 19 15,0 1 1-15,2 3-18 16,-3 3-2-16,3 6-1 16,2 5-5-16,3 2-1 15,-1 0-7-15,0 4-2 16,-4 5 12-16,-2 1-5 16,-4 1 4-16,-6-1-4 15,-3 1 1-15,-5-2 7 16,0 2 1-16,-5 0 0 0,-11 1 17 15,-2 0 19 1,-6-2-6-16,-2 0-10 0,2-2-15 16,-1-1 2-16,3 0-8 15,0-1 0-15,2-1-12 16,0 0-31-16,9-1-32 16,2 2-54-16,9-5-74 15,0 1-58-15</inkml:trace>
  <inkml:trace contextRef="#ctx0" brushRef="#br0" timeOffset="3855.1373">3870 3319 56 0,'8'-8'54'0,"0"0"5"0,-2 1-13 15,-3 0-8 1,2 2 10-16,-5 1 3 0,0 1 9 16,0 0 26-16,0 1-1 15,0 1-8-15,0 0 4 16,-9 1 7-16,-2 0-20 15,-5 0-37-15,2 0-9 16,-3 0 1-16,2 6-10 16,2-1 8-16,-1 2-2 15,3-2-19-15,1-1 5 16,5 0-5-16,0-1-1 16,-1 1 1-16,4 0-4 15,-1 0-3-15,3 0 4 16,0 0-3-16,0 0 0 0,0 1 2 15,0-2-1-15,0 1 4 16,0 1 1-16,0 0 5 16,0-1 0-16,0 1-1 15,0 1 6-15,0 2-9 16,0-1 0-16,0 0 4 16,0-3-5-16,0-1 5 15,0-1-4-15,5-2-1 16,1 1 0-16,0-1-8 15,6 0-7-15,4-3-3 16,-2-6 11-16,6-1 6 16,-4 0 1-16,-1 4 1 15,1 0-1-15,-2 3-2 16,0 3-3-16,-2 0 2 0,4 0-3 16,-3 0-1-16,-3 9-3 15,1 4 8-15,-3 0 2 16,-4 0 10-16,-2 2-5 15,-2-1 15-15,0 2 16 16,-9-2 10-16,-6-1-21 16,2-2 6-16,-6-2 8 15,0-2-23-15,-1-5-13 16,0-1 2-16,0-1-5 16,-2 0-7-16,5 0-5 0,3-3-6 15,6-3-8 1,5 3-28-16,3 0-31 0,0 0-46 15,3 0-54-15,5 1-55 16</inkml:trace>
  <inkml:trace contextRef="#ctx0" brushRef="#br0" timeOffset="5145.1555">3808 4610 152 0,'2'0'119'0,"-2"1"-39"16,0-1-7-16,0 0 16 0,0 0-4 15,0 0-15 1,0 0-7-16,0 0-2 0,-3 0-10 15,-7 0 3-15,-2 0-13 16,-3 0 4-16,-3 0-5 16,0 0-20-16,-3 6-4 15,0 2-5-15,0 2-8 16,2-3 3-16,6 1-2 16,3-3 2-16,7-2-6 15,-3 0-3-15,6-2-3 16,0 0-1-16,0-1-17 15,0 0 1-15,0 0-7 16,0 0 7-16,0 3 12 0,0 0 11 16,0 2 9-1,2-1-1-15,4 0 5 0,-5-1 13 16,3-2-15-16,1-1-6 16,-2 0-5-16,-1 1-3 15,3-1 3-15,-1 1 7 16,1 1-3-16,3 1-1 15,-2 0-3-15,4 0 0 16,1-1 1-16,-1-2 1 16,3 0-4-16,-1 0-5 15,2 0-1-15,0-4 8 16,1-5 0-16,0-1-4 16,-3 2-1-16,-1 3 1 15,-4 3 4-15,-4 2 7 0,4 0-7 16,1 3-5-16,1 10 5 15,-1 4 9-15,1 1 25 16,-6 1 8-16,-1-1-5 16,-2-1-3-16,0-1-8 15,-2 1 8-15,-8-2-2 16,2 0 25-16,-3-4-28 16,-2-3 4-16,3-2-11 15,-3-1-8-15,1-3-2 16,-3-2 2-16,0 0-8 15,-4-2-6-15,4-9-21 16,-4-3-54-16,7 0-9 16,3 1-29-16,1 2-29 0,5 2-87 15,3 8-14 1,0-1-136-16</inkml:trace>
  <inkml:trace contextRef="#ctx0" brushRef="#br0" timeOffset="6817.4774">3104 3249 57 0,'1'0'39'0,"5"0"-36"16,-4 0-3-16,-2 0 0 0,1 0 2 15,-1 0-1-15,0 0-1 16,0 0 8-16,0 0 29 16,0 0 2-16,0 0-12 15,0 0 10-15,0 0-11 16,0 1-13-16,0 1-13 15,0 1-2-15,2 0-1 16,3-1-6-16,1-2-15 16,3 0 11-16,1 0 11 0,2 0 0 15,4-9 2 1,1-1-3-16,0-2-6 0,-1 1-10 16,0-2-12-16,-1 1-8 15,-9 8-12 1,-3 0-17-16</inkml:trace>
  <inkml:trace contextRef="#ctx0" brushRef="#br0" timeOffset="9377.9818">4762 1958 150 0,'0'0'146'0,"0"0"-119"15,0 0-22-15,0 0-5 16,1 0-12-16,14 0-58 16,-10 0 1-16,3 0-72 15</inkml:trace>
  <inkml:trace contextRef="#ctx0" brushRef="#br0" timeOffset="9617.39">5165 1913 182 0,'-2'-3'96'16,"2"2"-87"-16,0-2 14 15,0 0-18-15,2 1-5 16,2 0-115-16,-2 1-59 16</inkml:trace>
  <inkml:trace contextRef="#ctx0" brushRef="#br0" timeOffset="10349.6401">5543 1831 407 0,'0'-1'159'16,"0"1"-44"-16,0 5-31 16,0 16-24-16,7 3-4 15,-4 3 63-15,5-2-20 16,-5-3-44-16,2-3-36 16,-1-5-8-16,0-4-10 15,1-2 2-15,-4-2-3 16,4-3-58-16,-1 2-68 15,1-5-77-15,-1 0-41 16,-1 0-34-16</inkml:trace>
  <inkml:trace contextRef="#ctx0" brushRef="#br0" timeOffset="11117.3547">5634 1908 168 0,'0'0'167'0,"0"0"-50"15,0 0 3-15,0-5 26 16,12-10-17-16,8-5-61 16,2 0-21-16,4 2-1 0,-4 4 2 15,-7 6 1 1,-10 5-9-16,-2 3-3 0,-3 0-13 15,0 2-23-15,0 16-1 16,0 7-6-16,-8 7 6 16,-3 1 40-16,1-5-3 15,7-4-17-15,3-9-5 16,0-6 9-16,0-4-14 16,11-5 2-16,5 0 3 15,2 0 1-15,8-13 5 16,0-4 3-16,-3-3-17 15,-1 1-7-15,-4 1-83 16,-4 5-100-16,-14 10-148 16,0 3-129-16</inkml:trace>
  <inkml:trace contextRef="#ctx0" brushRef="#br0" timeOffset="12464.6878">4883 3205 275 0,'0'-9'104'16,"0"6"-22"-16,-5 1-1 16,-11 2-10-16,0 0-18 15,-5 7-24-15,-6 8-21 16,5 4-5-16,0 3 5 15,2-1 7-15,5-2 7 0,3-3 5 16,8-5-7 0,4-4 0-16,0-2-20 0,0-4-7 15,7-1-7 1,8 0 14-16,4-6-1 0,4-7 3 16,1-1-2-16,-3-1 6 15,-2 3-1-15,-4 1-1 16,-4 4 2-16,-6 4-4 15,-2 2-1-15,-1 1 5 16,0 0 8-16,2 5-5 16,1 12-2-16,0 5 9 15,5 3 44-15,-3 1 6 16,2-1-20-16,-5-2-12 0,3-4-14 16,-4-4-12-1,2-1-4-15,-2-5-4 0,-1-1-12 16,1-1-106-16,-3-7-147 15,0 0-48-15</inkml:trace>
  <inkml:trace contextRef="#ctx0" brushRef="#br0" timeOffset="14583.5139">4728 4536 121 0,'0'-2'144'0,"0"2"-48"16,0-1-32-16,0 1-7 15,-3 0-24-15,3 0-6 16,-2 0-17-16,0 0-10 16,2 0 0-16,0 0 0 15,0 0 3-15,0 0 6 16,0 0 2-16,0 0 1 15,-2 0-2-15,2 0-5 16,-3 0 1-16,3 0 8 16,0 0-1-16,0 0-2 0,0 0 1 15,0 0 0 1,0 0 7-16,-2 0 1 0,2 0-3 16,-2 0-4-16,2 0-2 15,-2 0-1-15,1 0-6 16,-5 0-3-16,4 0 0 15,-5 0 1-15,-1 0 3 16,-4 4 0-16,1 4-2 16,3 1 5-16,-6 3 4 15,5-2 12-15,3-1 4 16,4 0-1-16,2 0-17 0,0-1-10 16,15 1-18-1,5-1-1-15,7 1 19 0,-4-1-6 16,0 2 6-1,-1 2 10-15,-4 3-6 0,-1 2-2 16,-8 2 8-16,-2 3 12 16,-7 0 17-16,0-2 0 15,-3-1-2-15,-10-4 6 16,-2-3-3-16,4-5-3 16,2-5-19-16,6-2-10 15,1-4 2-15,2-18 6 16,0-12-16-16,0-8-58 15,7-5 54-15,4 3 4 16,0 2 6-16,-3 9 1 16,-3 5 23-16,-2 8-5 0,-3 6-12 15,0 5-8-15,0 4 1 16,0 5-1-16,0 0-5 16,-5 0 0-16,-8 0-37 15,-1 12-56-15,-5 3-93 16,8-6-62-16,0-2-47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16T19:28:39.0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7693 3222 345 0,'0'-4'150'0,"0"4"-72"16,0 0-29-16,0 5-10 0,0 10-10 15,0 3 22-15,2 3 15 16,4 0 11-16,-3-3 13 15,1-1-25-15,-2-2-15 16,3 1 2-16,-4-3-22 16,4-2-13-16,-3 1-9 15,0-3-3-15,0-1-2 16,0-2-3-16,1-2 3 16,-1-2-3-16,-1-1-14 0,1-1-29 15,1 0-59 1,0 0-58-16,2 0-41 15,-5-1-31-15,6-4-22 0</inkml:trace>
  <inkml:trace contextRef="#ctx0" brushRef="#br0" timeOffset="650.7624">7765 3231 453 0,'-6'0'165'0,"6"0"-85"15,0 0 11-15,8-4 39 16,5-3-117-16,3 0-11 16,-7 3-2-16,-1 2 19 15,-1 2 1-15,-5 0 2 16,0 0-7-16,-2 8-15 0,0 4 2 15,0 2 25 1,-2-1 4-16,-7 1 14 0,5-2-12 16,0-3-12-16,4-3-13 15,0-3-8-15,3-1-3 16,16-2-24-16,7 0-21 16,6 0 5-16,0 0 5 15,-4 0 16-15,-6 0 22 16,-4 0 0-16,-5 0 0 15,-8 4-4-15,0 5 4 16,-5 2 15-16,0 2 17 16,-9 1 11-16,-8 2 14 0,-1-3 8 15,-1-1-19-15,1-2-16 16,6-3-25-16,5-2-3 16,2-1-4-16,5-1-44 15,0 0-34-15,0 2-48 16,0 1-55-16,0 2 13 15,0-1 32-15,0-2-7 16,0-3-11-16,0 0-2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16T19:29:10.6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10715 4020 641 0,'-5'4'382'15,"3"-4"-176"1,1 0-66-16,-1 0 44 15,-2 0-33-15,4 0-51 0,0 0-47 16,0 0-12-16,0 0-28 16,0 0-4-16,0 0-9 15,0 0-34-15,0-2-40 16,-2-4-53-16,-1-2-37 16,-7 1-84-16,3 4-185 15,-2 1-121-15</inkml:trace>
  <inkml:trace contextRef="#ctx0" brushRef="#br0" timeOffset="540.8217">10096 3299 566 0,'-6'1'264'0,"6"-1"-63"0,0 0 5 15,0 0-20-15,0 0-59 16,0 0-54-16,0 0-61 16,0 0-12-16,0 0-31 15,0 0-81-15,0 3-67 16,-2 6-76-16,1-3-96 15,-4 1 8-15</inkml:trace>
  <inkml:trace contextRef="#ctx0" brushRef="#br0" timeOffset="1358.996">9658 3967 471 0,'0'-17'120'0,"8"6"-65"16,5-1 35-16,5 2 37 15,-3 2-41-15,1 2-35 16,-3 3-18-16,-7 3-11 15,-3 0-5-15,-3 0-14 16,0 13 8-16,0 4 12 16,-3 5 24-16,-10 3 21 0,-3-1-5 15,-2-1 14-15,1 0-14 16,4-4-10-16,6-3-16 16,4-3-12-16,3-3-4 15,0-3-21-15,0-1-8 16,12-2 5-16,6 0 3 15,2-2-4-15,-2-2 4 16,-1 0 0-16,0 0 0 16,-3 0-4-16,-1-10-33 15,-2-3-78-15,-4-2-64 16,1-2-111-16,-8 8-73 16,0 2-123-16</inkml:trace>
  <inkml:trace contextRef="#ctx0" brushRef="#br0" timeOffset="1556.7187">9847 3952 630 0,'0'19'330'0,"0"6"-176"16,0 5-32-16,0 1 32 16,8-3-100-16,-3-1-25 15,4-5-24-15,0-5-5 16,-3-4-51-16,2-2-36 15,-1-3-97-15,0-4-99 16,-7-4-39-16,2 0-182 16</inkml:trace>
  <inkml:trace contextRef="#ctx0" brushRef="#br0" timeOffset="2807.1077">8581 4007 603 0,'3'-12'181'16,"5"1"-86"-16,4 0-48 15,3 0 58-15,-3 3-7 0,1 4-37 16,-3 2-30-16,4 2-26 15,-6 0-5-15,0 0-13 16,0 4 13-16,-1 6 0 16,-3 3 36-16,-4 4-26 15,0 2 4-15,0 3 8 16,0 0 22-16,-4-2-5 16,-3-3 6-16,5-4-24 15,2-3-5-15,0-3-5 16,0-1-2-16,0-4-9 15,0-1 0-15,0 1-4 16,0-1 4-16,0-1 0 16,2 0 4-16,0 1-4 0,9-1 0 15,2 0-2 1,3 0 2-16,2 0 13 0,2-7-13 16,-1-5-4-16,4-1-7 15,0-3-24-15,-2-1-23 16,-2-3-42-16,-3 1-63 15,-5 0-112-15,-11 13-10 16,0 0-8-16</inkml:trace>
  <inkml:trace contextRef="#ctx0" brushRef="#br0" timeOffset="3023.2239">8861 3931 572 0,'-5'26'199'0,"5"-2"6"16,0-3-46-16,0-4 14 15,2-1-79-15,9-1-41 16,-3-5-39-16,-1-3-14 16,0-3-2-16,2-3-87 15,0 0-105-15,-5-1-119 16,-4 0 4-16,0 0-57 15</inkml:trace>
  <inkml:trace contextRef="#ctx0" brushRef="#br0" timeOffset="5924.0392">7518 2509 379 0,'0'-12'300'16,"8"-3"-138"-16,10-3-63 16,4-3-27-16,2 3 1 0,-1 3-10 15,-4 4-31 1,-3 5-11-16,-11 5 10 0,-5 1-4 16,0 0-13-16,0 5-2 15,-3 10-12-15,-10 7 0 16,-4 2 8-16,-4 1 29 15,4 1-5-15,4-1-13 16,4-3-12-16,7-3 2 16,2-1-9-16,0-3-2 15,8-3 2-15,4-3 2 16,5-3-2-16,3-2 2 16,4-3 8-16,-1-1-8 15,-2 0 14-15,-1-4-16 16,-5-7-53-16,1-2-49 15,-4-2-32-15,-2 0-84 0,-10 8-31 16,0 1-64-16</inkml:trace>
  <inkml:trace contextRef="#ctx0" brushRef="#br0" timeOffset="6134.4817">7765 2442 512 0,'-2'25'174'0,"2"-1"18"0,0 2-8 16,2-2-44-16,9 1-29 15,3-2-62-15,-3-2-37 16,1-5-12-16,-1-4-17 16,-3-3-85-16,3-3-90 15,-11-6-146-15,0 0-77 16</inkml:trace>
  <inkml:trace contextRef="#ctx0" brushRef="#br0" timeOffset="9021.8715">7718 3881 137 0,'-3'0'439'0,"3"5"-258"16,-1 13-65-1,-3 5 45-15,4 4 15 0,0 2-63 16,0-2-56-16,0-2-29 16,0-5-13-16,0-3-13 15,0-6-2-15,0-4 0 16,4-3-5-16,-3-1-39 16,0-2-45-16,4 1-54 15,-1-1-88-15,0-1-10 16,-1 0 11-16,0 0-120 15</inkml:trace>
  <inkml:trace contextRef="#ctx0" brushRef="#br0" timeOffset="9674.2005">7798 3872 460 0,'-5'0'224'0,"5"0"-56"16,0 0-26-16,0 0-3 15,5 0-74-15,8 0-65 16,5-1-59-16,4-1 58 16,-1 2 1-16,0 0 22 15,-8 0-2-15,-2 7-4 16,-3 3 3-16,-3 3 3 15,-5 0 5-15,0 2 7 16,-5 1 7-16,-7-2 3 0,-1 0-7 16,6-5-16-16,2-4-14 15,5-2 2-15,0-1-9 16,9-1-39-16,13-1-71 16,5 0 30-16,4 0 17 15,-7 0 22-15,-6 0 23 16,-5 4 18-16,-5 2 2 15,-7 2 4-15,-1 4-5 16,0 1 28-16,-12 3 44 16,-3 0 37-16,-4-2-21 15,1 0-36-15,0-4-35 16,4-1-6-16,4-3-12 16,0-3-3-16,0 1-58 0,1-2-78 15,-4 0-15-15,0-1-11 16,-5 1-34-16,5-1-12 15,5-1-30-15</inkml:trace>
  <inkml:trace contextRef="#ctx0" brushRef="#br0" timeOffset="11498.6933">6619 2526 308 0,'-11'29'156'0,"11"1"-33"16,0 2-22-16,2-3 12 15,9-1-27-15,1-5-21 16,-1-4-23-16,-4-4-29 16,-2-5-5-16,0-3-8 15,-3-4-1-15,-1-3-34 16,4 0-63-16,0 0-47 16,-2 0-12-16,-1-4-50 15,1-1-35-15</inkml:trace>
  <inkml:trace contextRef="#ctx0" brushRef="#br0" timeOffset="12028.5165">6840 2432 24 0,'-20'-10'417'16,"0"9"-289"-16,3 1-29 15,-2 0-8-15,0 6-46 16,2 5-17-16,3 1-3 15,0 3-13-15,7-1-6 16,0 1-2-16,3-1 2 16,4 0-4-16,0-3-2 15,0-3-6-15,8-4 6 16,2-4-2-16,6 0 2 16,0-1 0-16,0-8 10 0,3-4 21 15,-5 2-1 1,-6 1-7-16,1 3 10 15,-6 2-4-15,-1 4-4 0,-2 1 5 16,3 0 0-16,2 13-27 16,-2 13-3-16,5 7 0 15,1 3 12-15,-3-3 19 16,3-5-13-16,-2-7 0 16,-4-4-3-16,3-5-11 15,-4-4-4-15,1-2-23 16,2-2-100-16,-3-4-126 15,-2 0-144-15</inkml:trace>
  <inkml:trace contextRef="#ctx0" brushRef="#br0" timeOffset="14632.8387">6728 3884 481 0,'0'-1'249'0,"0"1"-34"16,0 0-58-16,0 0-35 15,0 6-74-15,0 11-42 0,0 4 3 16,0 1 22-16,0-1 7 15,0-4-20-15,0-4-12 16,0-4-1-16,0-2-5 16,0-1 2-16,0-1-4 15,0-1-7-15,0-1-27 16,0-1-24-16,0 0-51 16,2-2-48-16,3 0-70 15,-3 0-11-15,-2-2-115 16</inkml:trace>
  <inkml:trace contextRef="#ctx0" brushRef="#br0" timeOffset="15156.568">6759 3890 220 0,'-6'-3'357'16,"6"-1"-262"-16,0-3-32 15,0 0 42-15,8-1-16 16,8-2-89-16,0 3-15 16,2 1 15-16,-6 4 6 15,0 2 10-15,-4 0-2 16,-3 1 3-16,-2 8 2 0,-1 4 7 15,-2-1 4-15,0 3 8 16,0-2 8-16,0-1-6 16,-5-2-18-16,3-4-14 15,2-1 6-15,0-3-14 16,0 1 0-16,0-3-41 16,13 1-7-16,5-1 14 15,1 0-1-15,-4 2 22 16,-2 1 12-16,-5 3 1 15,-3 2-5-15,-4 5-1 16,-1 1 6-16,0 2 39 16,-3 0 19-16,-11 0 22 15,4-1-6-15,-3-4-30 0,8-5-14 16,0-1-18-16,3-4-12 16,2-1-13-16,0 0-118 15,0 0-40-15,0 0-21 16,4 0-12-16,1 0-33 15,-4-1-101-15</inkml:trace>
  <inkml:trace contextRef="#ctx0" brushRef="#br0" timeOffset="16078.9637">6646 5299 248 0,'-2'2'132'0,"2"-2"-35"15,0 0-9-15,0 2 10 16,0 2 3-16,0 3 10 0,0 4-9 16,4 4 14-1,1 0 1-15,5-1-24 0,-7 1-40 16,0-5-22-16,2-1-24 15,-4-3-7-15,1-2-21 16,-2 1-65-16,0-3-101 16,0-1-132-16,0-1 1 15,0 0-109-15</inkml:trace>
  <inkml:trace contextRef="#ctx0" brushRef="#br0" timeOffset="16647.9294">6682 5225 169 0,'6'-16'283'0,"6"9"-210"15,5 2-61-15,1 2 8 16,-2 2 18-16,2 1-6 15,-6 0-13-15,-4 2 10 16,-2 9 22-16,-6 1 17 16,0 2-17-16,0 1-4 15,0-3 2-15,-2-3 22 16,-2-3-25-16,4-4-18 16,0-2-14-16,0 0-14 15,0 0-61-15,4 0-25 0,6 0 0 16,-1-2 35-16,-1 1 51 15,-3 1 7-15,-3 0-1 16,0 0 0-16,2 0 14 16,-2 0 16-16,0 9-14 15,-2 1 1-15,0 4 19 16,0 2 5-16,0-1 1 16,-2-2-22-16,-2-4-19 15,0-3 8-15,0-2 8 16,3-2-23-16,-1-2-2 15,-4 1-7-15,3 0 2 16,-2-1-7-16,2 1-11 16,1 1-2-16,1-1 20 15,1 0 7-15,-2 0-4 0,2 0-3 16,0 0-5-16,0 0-32 16,0-1-10-16,0 0-24 15,0 0-32-15,0 0-28 16,0 0-34-16,0 0-117 15</inkml:trace>
  <inkml:trace contextRef="#ctx0" brushRef="#br0" timeOffset="20182.5747">5550 2478 627 0,'-2'16'191'0,"2"3"-114"16,0 3 20-16,0 3-14 15,0 0-41-15,5 2-9 16,4-4-7-16,-5-3-17 16,1-4-4-16,-3-3-5 0,0-4 0 15,0-1-22-15,-2-2-46 16,3-1-30-16,-1-1-20 15,-1-4 9-15,4 0-31 16,-5 0-49-16,2-4-85 16</inkml:trace>
  <inkml:trace contextRef="#ctx0" brushRef="#br0" timeOffset="20705.1758">5780 2378 75 0,'-19'-2'310'15,"6"2"-214"-15,-3 0-33 16,4 0 1-16,0 6-36 16,0 6-17-16,1 4-5 15,1 1 0-15,3-1 12 0,3-1 3 16,-1-3-13-16,5-1-8 16,0-3-6-16,0-2 6 15,5-5-6-15,3-1 4 16,5 0 2-16,0 0 9 15,-3-1 18-15,1-6 2 16,-3 0 8-16,-3 2 8 16,3 0 4-16,-5 4-17 15,2 1-4-15,1 0 1 16,1 10-29-16,1 12 4 16,1 10 9-16,-2 4 27 15,0 1 5-15,-1-4-9 16,-1-6-16-16,-3-5 1 15,2-4-11-15,0-7-10 16,0 0 0-16,3-4-86 0,0-1-114 16,-5-6-47-16,-1 0-133 15</inkml:trace>
  <inkml:trace contextRef="#ctx0" brushRef="#br0" timeOffset="23640.5824">5761 5185 525 0,'-29'-1'196'0,"14"1"-99"15,-3 0-91-15,7 8 6 0,5-1-7 16,3 0-5-16,3-1-11 16,0-3 1-1,0 0-24-15,6 0 0 0,7-2 18 16,1 2 15-16,4-1 1 16,4 5 7-16,-2 1 35 15,2 2-19-15,-2 7 8 16,-1 3-16-16,-7 4 0 15,-3 3 13-15,-9-1-11 16,0-3 4-16,-3-3 18 16,-10-3-6-16,2-7-14 15,-2-4-7-15,4-6-8 16,0 0 10-16,4-13 10 16,-1-12-24-16,6-8-13 0,0-3-43 15,0-2 48-15,7 1 5 16,4 5 3-16,-3 6 0 15,-5 7 17-15,-3 8 2 16,0 4 11-16,0 5 1 16,-3 2 6-16,-7 0-37 15,-4 0-19-15,-1 7 8 16,-1 7 7-16,0 2-103 16,0 1-99-16,14-11-26 15,0-1-72-15</inkml:trace>
  <inkml:trace contextRef="#ctx0" brushRef="#br0" timeOffset="25442.848">5741 3914 486 0,'-1'-2'259'0,"1"2"-78"0,-2 0-64 15,2 0-18-15,0 0-29 16,0 0-36-16,0 9-30 16,2 9-4-16,9 5 30 15,-1 0-7-15,-2 0 9 16,-3 0 1-16,3 0-9 16,-7-4-7-16,1-2-13 15,4-5-4-15,-5-2 0 16,1-3-28-16,0-1-25 15,0-3-25-15,-2-1-55 16,3-1-69-16,-1-1-49 16,-2 0 1-16,0 0-85 15</inkml:trace>
  <inkml:trace contextRef="#ctx0" brushRef="#br0" timeOffset="25820.6861">5893 3857 511 0,'-4'0'145'15,"4"19"-119"-15,0 7 19 16,0 5 13-16,10 2-8 15,9-4-8-15,3-5-27 16,0-8-7-16,0-6 1 16,-5-8 10-16,-5-2-15 15,-1-2 29-15,-7-14 47 16,-4-4-19-16,0-1-35 16,-2-1 7-16,-14 0-10 15,-6 5-12-15,2 2-8 16,-2 6-3-16,4 7-22 15,-2 2-40-15,1 7-74 16,3 13-20-16,10-8-38 16,5 2-58-16</inkml:trace>
  <inkml:trace contextRef="#ctx0" brushRef="#br0" timeOffset="27804.7895">4802 5201 344 0,'-13'-7'219'0,"0"4"-105"15,-1 2-55-15,-2 1 15 16,6 0-24-16,-1 0-9 0,2 0-26 16,5 0-15-1,4 0-1-15,0 2-11 16,0 2-11-16,0-1-5 0,7 2 21 15,8-1 5 1,5 0 4-16,7 1 8 0,-3 1 31 16,2 1-4-16,-3 2-11 15,-4 4-8-15,-4 0 1 16,-10 4 11-16,-1 3-14 16,-4 2-9-16,-4-1 17 15,-10-1 6-15,0-4-18 16,-4-3-3-16,6-6-4 15,2-5 1-15,1-2-3 16,2 0-6-16,5-18 0 16,0-5-54-16,2-4 35 15,0-2 22-15,0 1 5 16,2 2-4-16,0 2 16 16,-2 5 4-16,0 5 23 0,0 3-17 15,-7 5-27-15,-4 2-24 16,-2 3-6-16,0 1-42 15,-1 2-158-15,9 4-47 16,2 0-187-16</inkml:trace>
  <inkml:trace contextRef="#ctx0" brushRef="#br0" timeOffset="28973.234">4791 3889 128 0,'-2'0'613'0,"2"0"-441"16,0 10-102-16,0 9-42 15,0 3 20-15,0 2 49 16,4 1-55-16,5-3-27 15,-2-3-4-15,0-4-9 16,0-5-2-16,-4-3-2 16,0-5-32-16,2-2-26 15,1 0-60-15,1 0-66 16,-5-5-72-16,3-4-40 0</inkml:trace>
  <inkml:trace contextRef="#ctx0" brushRef="#br0" timeOffset="29270.5804">4900 3910 555 0,'-3'23'129'16,"3"-3"-58"-16,0-2-25 15,10-6-7-15,6-4-16 0,0-6-9 16,-2 0-10-1,-3-2-4-15,-5 0-2 0,-3-9 2 16,-3-6 30-16,0 1 38 16,0-1-11-1,-11 3-14-15,-5 0 45 0,1 3-54 16,-1 3-13-16,1 4-21 16,3 2-5-16,0 0-66 15,1 10-69-15,3 5-90 16,8-7-51-16</inkml:trace>
  <inkml:trace contextRef="#ctx0" brushRef="#br0" timeOffset="31937.8371">4619 2489 580 0,'0'0'154'0,"7"5"-79"16,4 12-35-16,1 4 57 16,0 0-10-16,-1-2-55 15,-2 0-18-15,-2-2-11 16,-4-5-3-16,0-3-2 15,0-3-47-15,-3-3-73 16,0 0-17-16,0-3-51 16,0 0-53-16</inkml:trace>
  <inkml:trace contextRef="#ctx0" brushRef="#br0" timeOffset="32270.5174">4712 2494 104 0,'11'-19'433'16,"2"4"-333"-16,5 0-37 15,2 2 18-15,-3 2-20 16,-10 7 10-16,0 3-11 16,-5 1-38-16,-2 0-22 15,0 16-14-15,0 7 14 16,0 6 22-16,-11 2 50 15,1 2 19-15,0-3-20 16,8-3-28-16,2-8 7 0,0-5-9 16,0-6-17-16,10-6-10 15,10-2-10-15,1 0 3 16,8-13 1-16,-3-6-8 16,5-1-62-16,-6 0-55 15,-4 3-69-15,-18 12-113 16,-3 3-116-16</inkml:trace>
  <inkml:trace contextRef="#ctx0" brushRef="#br0" timeOffset="36137.2362">3813 5223 36 0,'0'0'76'0,"0"-1"17"15,0 0 4-15,0-1-6 16,0 1-2-16,0 0 13 16,0 1-8-16,0-1 6 15,0-1 2-15,0 0-5 16,0 2-1-16,0-4-18 16,0 2-14-16,-6-1-14 15,-1 1-15-15,1 0-1 16,-5-1-12-16,1 3-17 15,-3 0-5-15,-4 0-7 16,0 0 5-16,-7 0-6 16,5 6 1-16,-2 2 7 15,7-2-5-15,5-1 0 0,6-3 5 16,0 0-12 0,3-2 9-16,0 0-1 0,0 0-1 15,0 0-5-15,0 0-1 16,0 1-12-16,0 5-2 15,0 4 9-15,3 5 2 16,0 6 14-16,-1 1 25 16,5 1-10-16,-3-4 3 15,3-5-3-15,-4-5-12 16,0-5 0-16,2-3-3 16,-2-1-3-16,5 0-12 15,1-1-8-15,0-10-10 16,2-2 31-16,0-2 4 15,1-1-4-15,0 4 1 0,0 1-9 16,4 3-18-16,-4 3 4 16,5 2-3-16,-2 3 13 15,-3 0 13-15,-1 0-15 16,-2 3-3-16,1 5 14 16,-5 1 5-16,1 3 21 15,-6 3 7-15,0 2-16 16,0 0 10-16,-8 0 1 15,-5-3-6-15,-5 0 4 16,2-5-3-16,-3-2-5 0,-1-4-13 16,1-2-3-1,0-1-18-15,2 0-41 16,6 0-13-16,0 0-53 0,2 0-20 16,4 3 18-16,5-1-17 15,0-2-77-15</inkml:trace>
  <inkml:trace contextRef="#ctx0" brushRef="#br0" timeOffset="38019.7028">3847 3834 131 0,'0'-3'425'15,"0"3"-267"-15,0 0-71 16,-5 9-51-16,-1 12-5 15,1 10 10-15,2 5 24 0,3 3-4 16,0-4-23-16,0-5 6 16,12-8-41-16,3-7 3 15,1-6 10-15,4-5-4 16,-7-4-10-16,6 0 5 16,-5 0 1-16,-4-7 5 15,2-6 7-15,-3-4 0 16,-4 1 0-16,-1 1-17 15,-4-1 4-15,0 4 1 16,0 1-5-16,-11 2 10 16,-1 5-13-16,2 3-3 0,-6 1-23 15,-2 1-8 1,0 14-8-16,1 5-19 0,1 2-36 16,6 1-23-16,-3-1-58 15,10-14-36-15,3-3-37 16</inkml:trace>
  <inkml:trace contextRef="#ctx0" brushRef="#br0" timeOffset="43494.2473">2871 3874 47 0,'0'0'248'15,"0"0"-151"-15,0 0-42 0,-2 0 12 16,-1 0-10-16,0-2-5 16,-3 1-13-16,0-1-13 15,-3 0 0-15,1 2 18 16,-5 0-14-16,1 0-11 16,-1 0 0-16,-5 0-5 15,0 0-7-15,-1 4-4 16,1 1-1-16,1-1 1 15,5 0-3-15,2-1 2 16,4-1-1-16,1-1-1 16,5 1-4-16,-1-1 3 15,1-1-4-15,0 0 0 16,0 0 1-16,0 1-10 0,0 0 14 16,0 1-13-16,0 0 13 15,0 2 7-15,1 0-6 16,4 1 8-16,-2 1 6 15,0 0-4-15,-1 1 1 16,4 1-1-16,-3 0 2 16,-1 2 0-16,3-1-8 15,-1 0 0-15,-3-2-2 16,-1-1-1-16,5-2 4 16,-3-3 5-16,2 1 5 15,4-2-16-15,5 0-11 16,4-2-19-16,5-6 21 15,-1-2 2-15,-2 2 4 0,-3 3 1 16,-1 0 2-16,-2 5 2 16,-1 0-2-16,2 0 6 15,4 0 12-15,2 0 12 16,2 11-3-16,-3 0-4 16,-3 1-12-16,-4-1 7 15,-4-1-9-15,-5-1-9 16,-3-1 4-16,0 1 0 15,-18 3-4-15,-1-3 21 16,-9 0-2-16,2-4 7 16,-7-3-17-16,-5-2-9 15,1 0-37-15,3 0-18 16,2 0-25-16,7 0-27 16,4 0-45-16,21 0-30 0,0 0-37 15</inkml:trace>
  <inkml:trace contextRef="#ctx0" brushRef="#br0" timeOffset="45656.8428">1908 3906 165 0,'-1'-2'138'0,"1"1"-71"0,0 1-1 16,0 0 4-1,0 0-17-15,-1 0-10 0,1 0-5 16,-3 0-4-16,3 0-7 15,0 0-11-15,-3 0-5 16,3 0-1-16,0 0-7 16,0 0-3-16,0 0-21 15,0 0-19-15,0 0-10 16,0 0-10-16,0 0 16 16,0 0 15-16,0 0 22 15,0 0 6-15,0 0 1 16,0-2-21-16,0 0-74 15,0 0-257-15</inkml:trace>
  <inkml:trace contextRef="#ctx0" brushRef="#br0" timeOffset="46985.2642">1843 3910 24 0,'-19'18'273'0,"9"4"-198"15,7 5 7-15,3 4 10 16,0-1-25-16,3-4-12 16,16-5-27-16,2-5 7 0,-2-8 10 15,3-5-21-15,-7-3-10 16,1-1 9-16,-2-15 4 16,-5-4 49-16,-3-5 9 15,-6 2-47-15,0 1-18 16,-13 3-13-16,-8 3 11 15,-2 5-18-15,2 5-9 16,2 6 5-16,-2 0-16 16,4 17-6-16,2 6-84 15,4 9-32-15,6 4-31 16,5-20-47-16,0-1-128 16</inkml:trace>
  <inkml:trace contextRef="#ctx0" brushRef="#br0" timeOffset="51283.7482">4184 3304 95 0,'12'52'108'16,"-5"-4"-12"-16,-1 3-27 15,-2-2-13-15,0-4-1 16,-2-7-26-16,0-6-22 16,-2-7-6-16,0-4-1 15,0-8-16-15,0-4-21 16,0-4-33-16,0-5-45 15,0 0-30-15</inkml:trace>
  <inkml:trace contextRef="#ctx0" brushRef="#br0" timeOffset="51820.7358">4209 3200 64 0,'29'14'108'0,"2"-4"-35"0,3-3 26 16,0-4-46-16,1-3 17 15,-4 0-40-15,-7-4-18 16,-6-5-9-16,-5 1 1 16,-2 0-4-16,-6 3 0 15,1 3-13-15,-6 0-6 16,0 2 11-16,0 0-3 15,0 2-18-15,-2 7 2 16,2 1 27-16,0 4 3 16,0 5-3-16,0 5-4 15,0 6 4-15,0 2 0 16,6 3 2-16,1-2 18 16,0-3 1-16,-4-2-1 0,0-8-3 15,-3-4-7-15,0-7-3 16,0-4-7-16,0-2 0 15,0-2-14-15,0-1-17 16,0 0-15-16,0-2-64 16,0-5-72-16</inkml:trace>
  <inkml:trace contextRef="#ctx0" brushRef="#br0" timeOffset="52076.9554">4229 3499 3 0,'-14'4'38'0,"14"-4"-33"16,0 0 5-16,6-1 8 16,8-8 21-16,0 0 14 15,3-2 3-15,1-1 6 16,6 1-25-16,1 1-10 15,0 2 6-15,3 2-12 16,-5 2-21-16,3 4-3 16,-3 0-37-16,-22 0-60 0,4 0-113 15</inkml:trace>
  <inkml:trace contextRef="#ctx0" brushRef="#br0" timeOffset="53360.297">2204 3157 139 0,'0'2'124'16,"0"1"-38"-16,0 6-19 0,8 11-10 15,4 7-7-15,1 13-6 16,1 5 18-16,-2 3-10 15,-5 1-1-15,-2-6-10 16,-1-5-14-16,-1-10-17 16,-1-7-8-16,-2-5-2 15,0-7-15-15,0-4-70 16,0-3-57-16,0-2-28 16,0 0-39-16</inkml:trace>
  <inkml:trace contextRef="#ctx0" brushRef="#br0" timeOffset="53834.2561">2248 3150 191 0,'22'-15'72'15,"1"10"-6"-15,-2 0 3 16,-3 1-7-16,1 2-5 16,-2 2-11-16,-2 0-22 15,0 0-8-15,-1 8-5 16,-1 3-11-16,1 2-2 16,-2-1-3-16,0-1-6 0,3 0 9 15,-2 0-20-15,0 0-11 16,-1 0 16-16,-1 1 11 15,-2 0 3-15,2 1-1 16,-1 1 1-16,-5 3 1 16,2 1 1-16,-3 3 1 15,0 2 1-15,-4 1 4 16,0 1 7-16,0 0-11 16,0-1 14-16,-8-2 5 15,-6-2-5-15,-6-5 7 16,0-3-4-16,-7-4-4 15,2-3-1-15,-2 0-8 16,1-5-3-16,-1 0-4 16,3 0-77-16,9 0-48 0,12 0-52 15</inkml:trace>
  <inkml:trace contextRef="#ctx0" brushRef="#br0" timeOffset="58650.5119">10182 3918 672 0,'-13'0'191'0,"4"19"-90"0,1 6-62 16,7 6 38-16,1 2-33 16,0-2-33-16,18-6-11 15,6-8-9-15,2-10-25 16,1-7 32-16,2-2 2 15,-5-18 9-15,-3-4 16 16,-10-5-10-16,-10 0-15 16,-1 0-3-16,-13 0 3 15,-18 5 21-15,-7 7 12 16,-6 7 6-16,-4 10-16 16,0 0-23-16,4 14-5 15,1 9-91-15,10 4-76 0,26-13-135 16,5-4-168-16</inkml:trace>
  <inkml:trace contextRef="#ctx0" brushRef="#br0" timeOffset="61299.8086">8157 3961 461 0,'-21'27'219'16,"14"2"-148"-16,5 1-42 15,2-3 100-15,11-5-70 16,10-9-51-16,5-6 8 15,0-7-1-15,3-1-10 16,-5-18 13-16,-2-5 10 16,-7-3 11-16,-12-1-19 15,-3 3-11-15,-2 1-6 0,-16 3 10 16,-6 6 18 0,-3 6 19-16,-2 8-41 15,1 1 1-15,-1 5-10 0,2 15-41 16,3 7-117-16,15-13-124 15,5-1-65-15</inkml:trace>
  <inkml:trace contextRef="#ctx0" brushRef="#br0" timeOffset="64107.5571">6286 3932 790 0,'-2'0'297'15,"2"0"-117"-15,0 0 6 16,0 10-73-16,2 10-78 15,9 9-35-15,-1 3 23 16,-5 0 9-16,4-2-23 0,-4-6-5 16,-2-5-4-16,-3-7-22 15,3-4-64 1,-3-5-60-16,0-3-109 0,0 0-242 16</inkml:trace>
  <inkml:trace contextRef="#ctx0" brushRef="#br0" timeOffset="67253.8347">4333 3880 221 0,'2'-2'462'16,"-2"2"-219"-16,2 5-87 15,5 12 11-15,1 7-48 0,3 5-2 16,-2 3-47 0,-2-2-30-16,0-2-21 0,-1-1 1 15,0-6-13-15,1-4-7 16,-3-4-18 0,3-3-66-16,-4-1-89 0,0-9-182 15,-3 0-123-15</inkml:trace>
  <inkml:trace contextRef="#ctx0" brushRef="#br0" timeOffset="70134.1109">6180 5271 619 0,'-13'0'180'16,"1"0"-56"-16,1 11-18 16,3 10-9-16,3 6-47 15,5 4-35-15,0-2-7 16,8-4-5-16,13-5-3 16,1-10-15-16,6-8 15 15,-1-2 4-15,-5-10 23 0,0-14-4 16,-8-3 27-16,-12-2-50 15,-2 1-3-15,0 2 0 16,-22 5 3-16,-6 5 5 16,-4 6 5-16,-3 8-5 15,-3 2-10-15,3 9-15 16,4 11-67-16,10 3-80 16,20-11-114-16,1-3-161 15</inkml:trace>
  <inkml:trace contextRef="#ctx0" brushRef="#br0" timeOffset="72932.2255">4211 5261 158 0,'-8'-5'393'0,"5"3"-273"16,1 0-18-16,0 2 92 15,-1 0-29-15,-1 0-58 16,0 6-51-16,-2 13-39 16,2 8-2-16,2 6 12 15,2 1 25-15,0-2 15 16,2-7-35-16,10-6-14 15,4-7-11-15,0-6-7 0,2-6 11 16,1 0-8-16,-1-13 3 16,3-10 12-16,-6-3 11 15,-4-1-29-15,-10 2-2 16,-1 1-3-16,0 4-1 16,-12 4-12-16,-5 4-2 15,-5 3 15-15,0 5-20 16,-6 3-2-16,0 1-46 15,-2 5-40-15,0 11-64 16,20-7-130-16,3-1-60 16</inkml:trace>
  <inkml:trace contextRef="#ctx0" brushRef="#br0" timeOffset="74748.0693">2442 3954 81 0,'-6'-7'168'16,"2"1"-106"-16,0 0-18 0,1 0 12 16,-2 1 4-1,1 1-8-15,0 1 5 0,-5 2 8 16,4 1 8-16,-5 0 5 15,-4 0-11-15,-1 11-5 16,0 8 1-16,-1 5-10 16,4 3-17-16,8 3 2 15,4 0 1-15,0-4-27 16,4-6-7-16,10-9-5 16,7-8-23-16,2-3 7 15,3-6 16-15,2-15 13 16,-7-3 2-16,-5-2 15 15,-9 4-25-15,-5 2-5 16,-2 2-7-16,-4 2 4 0,-12 2 3 16,4 5 10-16,0 5-10 15,-2 4-11-15,1 0-61 16,2 14-91-16,5-3-83 16,-1 2-85-16</inkml:trace>
  <inkml:trace contextRef="#ctx0" brushRef="#br0" timeOffset="81415.6626">4261 4227 90 0,'-3'0'73'16,"1"-2"-31"-16,-1 1 7 15,-1-2 1-15,3 3-8 16,-2 0-20-16,0 0-16 16,3 0-5-16,0 0 0 15,0 0 1-15,0 0 3 0,0 0 3 16,0 0 1-16,0 0-2 16,0 0-4-16,0 0-3 15,0 0-2-15,0 0-13 16,3 0 3-16,5 0 5 15,2 0 7-15,7 0 5 16,3 0 6-16,4 0 8 16,4 0-8-16,3 0-1 15,0 0-10-15,0-5 3 16,4 1-1-16,5-3-1 16,-6 2-1-16,2 1-8 15,-2-1-8-15,-1 2 5 16,-7 0 4-16,0 1 4 15,1 1 3-15,-5-1 0 16,6 2 4-16,0-2-4 0,2 0-8 16,-1 1 4-16,-2-1 1 15,-2 1-2-15,2 0-3 16,-4 1 8-16,-1 0 2 16,4 0 0-16,-1 0-1 15,3 0-1-15,-2 0 3 16,3-1-1-16,0 0-4 15,-2 0 4-15,4 1-1 16,4 0 9-16,-5 0-9 16,0 0-2-16,0 0-1 15,-7 1-11-15,3 2 10 16,-2 0 1-16,6 0-1 0,4-1 1 16,-3-2-5-16,1 0 0 15,-4 0 5-15,2 0 2 16,-3 0-1-16,1 0 0 15,1 0 1-15,-2 0 0 16,2 0-16-16,2 0 16 16,4 0 2-16,1 0-1 15,-1 0-1-15,2 1 12 16,-2 2-5-16,-1 0-7 16,-5-3 9-16,5 1 3 15,-3 1 2-15,1 0-11 16,0 2-3-16,-3-1-7 0,-3 1-5 15,-3 0 6 1,-6-1 2-16,-4 1 4 0,-4-4 4 16,2 0 0-16,-4 0 14 15,-3 0 1-15,1 0-1 16,-4 0-2-16,-1 0-8 16,0 0-8-16,0 0-8 15,0 0-29-15,0 0-23 16,0 4 5-16,0 1 0 15,-1-3-25-15,-1-1-45 16</inkml:trace>
  <inkml:trace contextRef="#ctx0" brushRef="#br0" timeOffset="88296.3024">5052 2467 12 0,'-5'3'499'0,"5"-3"-309"15,0 1-67-15,1 1-40 16,19 0-62-16,12 2 73 16,11 0-29-16,3 0-8 15,-2 0-22-15,-6 0-10 0,-9 0-9 16,-7-1-12-1,-10 0 4-15,-3-2 1 0,-4 1-4 16,-5 0 14-16,0-1 1 16,0 6 1-16,0 7 0 15,-5 10-9-15,-4 8 36 16,0 6 7-16,3-2-46 16,0-1-3-16,4-7-5 15,0-7-2-15,2-5-1 16,0-8-99-16,0-2-84 15,0-6-61-15,0 0-86 16,0-2-131-16</inkml:trace>
  <inkml:trace contextRef="#ctx0" brushRef="#br0" timeOffset="88462.7761">5218 2630 207 0,'0'-5'682'0,"4"5"-511"15,20-2-146-15,11-5 64 16,7-1-3-16,1-2-68 16,2 2-18-16,-10 2-131 15,-26 4-233-15,-6 0-113 16</inkml:trace>
  <inkml:trace contextRef="#ctx0" brushRef="#br0" timeOffset="90246.5092">7086 2446 288 0,'-3'-7'135'15,"1"6"-20"-15,2 1 23 16,0-1 28-16,0 1-6 16,0 0-29-16,0 0-30 15,0 0-25-15,0 0-41 16,5 0-24-16,14 0-6 0,7 6 57 15,8-1 11-15,1-3-39 16,-2 0-12-16,-4 0-13 16,-5-1-6-16,-4 1-6 15,-6 1 3-15,-6 1 0 16,1 3-4-16,-2 3-18 16,-3 4 10-16,0 4 5 15,-1 2 5-15,-3 5 2 16,0 3 0-16,0 4-2 15,0 1-19-15,-5 0-13 16,-1-3-8-16,-1-4-9 16,4-7-22-16,-3-6 69 15,4-6-49-15,2-2-22 0,0-4-61 16,0-1-78 0,0 0-43-16,0-8-178 0</inkml:trace>
  <inkml:trace contextRef="#ctx0" brushRef="#br0" timeOffset="90488.6171">7189 2566 422 0,'0'0'295'0,"13"0"-105"0,15 0-35 16,8-5-4-16,0 0-89 16,1 2-41-16,-3 0-21 15,-10 2-6-15,-9 1-69 16,-6 0-110-16,-9 0-210 16,-1 0-152-16</inkml:trace>
  <inkml:trace contextRef="#ctx0" brushRef="#br0" timeOffset="92779.3096">1816 4361 142 0,'-27'-7'366'0,"13"3"-222"15,4 0-39-15,3 2 49 16,1 0 47-16,4-1-59 15,2 3-57-15,0-1-34 16,0-2-16-16,0-1 11 16,0-5-35-16,8-5-11 0,8-7-20 15,8-1-7 1,7 0 14-16,3 4-3 0,-1 7 7 16,-2 6-10-16,-6 5-10 15,0 0 14-15,-5 15-2 16,-1 6 5-16,2 3 12 15,-2-3 3-15,0-3-1 16,2-6 1-16,8-7 7 16,4-5-3-16,11 0-2 15,13-17 12-15,10-9 0 16,5-2-17-16,0-1 0 16,-9 5-22-16,-8 4-24 15,-13 8 7-15,-9 5 1 16,-12 5 24-16,-6 2 11 15,-7 0-5-15,1 3 8 0,0 2 27 16,7-1-1-16,8-3-19 16,3-1 25-16,12 0 0 15,1 0-30-15,2-4-4 16,-2 0-25-16,-5 2-35 16,-5 2-15-16,-9 0-125 15,-1 0 21-15,-7 0-1 16,-13 0-44-16,0 0-99 15</inkml:trace>
  <inkml:trace contextRef="#ctx0" brushRef="#br0" timeOffset="93795.3451">3584 5472 487 0,'-29'8'140'0,"18"-4"-60"15,1 1 17-15,7 2 38 16,3 5-37-16,0 3-49 16,0 3 1-16,2 0 21 15,12-2-28-15,6-4-25 16,6-6 4-16,9-5-2 15,5-1 10-15,2-2-21 16,0-10-9-16,0 4-4 0,-8-1-28 16,-3 5-19-1,-4 1 2-15,2 2 31 0,0 1 18 16,-3 0 0-16,7 0 1 16,0 1 12-16,5 1-9 15,6-2 1-15,1 0-3 16,1-1-2-16,4-10 0 15,-1-1-19-15,-3 1-50 16,-2 1-52-16,-4 2 46 16,-6 5 40-16,-5 1 35 15,-8 2 29-15,-8 0 45 16,-2 0-20-16,-1 1 8 16,1 2-20-16,6-2-31 15,6-1 4-15,11 0-12 16,11-16-3-16,5-2-99 0,-32 7-281 15,0 2-48 1</inkml:trace>
  <inkml:trace contextRef="#ctx0" brushRef="#br0" timeOffset="94778.9102">5571 5551 455 0,'-7'0'162'16,"5"0"-93"-16,2 0-40 15,0 9 68-15,0 10 31 16,0 4 35-16,0-2-42 16,0-4-81-16,9-5-40 15,10-6-5-15,15-6 5 16,10 0 11-16,10-18 19 0,9-5-30 15,-1-1-13-15,-1 3 1 16,-7 7-8 0,-4 8-33-16,-7 6 44 0,-4 3 1 15,-2 17 16-15,-1 4 20 16,0 0 33-16,0-3-20 16,-2-3-19-16,5-8-6 15,8-6 32-15,4-4-35 16,4-2-7-16,-2-12-6 15,-3-2-41-15,-7 2-23 16,-3 1-13-16,-6 1 13 16,-11 3 44-16,-3 2 20 0,-9 2 3 15,-2 1 38 1,2 3-1-16,2-1-34 0,6-2 7 16,6-2-3-16,10-3-2 15,0-3-8-15,0-5-88 16,-24 10-419-16,-5-1-79 15</inkml:trace>
  <inkml:trace contextRef="#ctx0" brushRef="#br0" timeOffset="95662.9353">7774 4231 396 0,'-18'0'330'0,"5"15"-140"16,-1 10-132-16,6 1 67 16,3-9-42-16,5-5-83 0,13-6-2 15,17-6 2-15,12 0 0 16,7-5 21-16,1-9-21 16,0 0-39-16,-2 1 9 15,-6 2 1-15,-2 5 11 16,2 1-2-16,0 5 20 15,0 0 15-15,2 0 38 16,5 0-1-16,1 0-6 16,8 0-10-16,0 0-26 15,8 0-9-15,1 0 6 16,3-1-7-16,-2-8 0 16,-4-2-44-16,-11 1-46 15,-13 3-24-15,-14 2-35 16,-10 5 11-16,-9 0 45 15,-7 0-18-15,-5 4-77 0</inkml:trace>
  <inkml:trace contextRef="#ctx0" brushRef="#br0" timeOffset="96478.9818">9842 4261 378 0,'-11'-1'283'0,"9"0"-147"16,2 0-71-16,0 0 71 0,0 1-57 15,0 0-77-15,15 0-2 16,9 0 0-16,14 0 39 16,7-4-27-16,7-4 8 15,1 1-14-15,-3 1 1 16,-4 1 1-16,0 5-3 15,-1 0-5-15,-2 0-5 16,-1 9 0-16,2 2 4 16,-2-2 2-16,1-5 4 15,-2-3 1-15,1-1 4 16,-2 0 7-16,2-14-4 16,2-7-10-16,0-5-3 15,-2 2-24-15,-2 4 5 16,-9 6 19-16,-7 5-23 15,-8 7 5-15,-4 2 8 0,-3 0-16 16,4 2 15-16,-2 4-3 16,-1 0 1-16,1-2-47 15,-3-3-122-15,-6-1-98 16,-2 0-207-16</inkml:trace>
  <inkml:trace contextRef="#ctx0" brushRef="#br0" timeOffset="100028.6947">8147 4821 738 0,'-11'0'367'15,"2"21"-266"-15,4 14-84 16,-1 10 2-16,5 2 88 16,1 2-40-16,0-3-42 15,0-4-6-15,0-10-12 16,0-11 0-16,0-11-7 15,0-8 2-15,0-2 4 0,0-2 3 16,-3-18 16-16,-4-15 16 16,0-9-41-16,5-7-13 15,0-3 6-15,2 1 5 16,0 0 2-16,0 5 0 16,7 10-5-16,6 11 5 15,-2 11 12-15,2 11 12 16,3 5-4-16,8 9-18 15,4 17 2-15,6 10-1 16,-1 8 21-16,-4 1 0 16,0-1-6-16,-6-5-12 15,-7-8 3-15,-3-9-7 16,-7-5-4-16,-4-8-9 16,-2-4-53-16,0-4-55 15,-12-1-86-15,-13 0-54 0,8-2-89 16,0-5-152-16</inkml:trace>
  <inkml:trace contextRef="#ctx0" brushRef="#br0" timeOffset="100195.4691">8157 5001 747 0,'34'-3'215'15,"13"-2"-48"-15,-1-1 10 16,-7-1-34-16,-10 0-80 15,-6 0-40-15,-2 0-23 16,-5 0-96-16,-2-2-99 16,-14 5-147-16,0 0-87 0</inkml:trace>
  <inkml:trace contextRef="#ctx0" brushRef="#br0" timeOffset="100461.5469">8579 4740 76 0,'8'-7'600'15,"0"7"-413"-15,1 0-82 16,4 10 42-16,4 15 6 16,1 9-17-16,0 8-48 0,2 2-43 15,-7 1-9-15,2-7-1 16,-7-2-19-16,-2-9-14 15,-6-5-2-15,0-8-29 16,0-9-76-16,-6-5-127 16,1-2-122-16,-4-14-27 15</inkml:trace>
  <inkml:trace contextRef="#ctx0" brushRef="#br0" timeOffset="100714.6424">8676 4727 673 0,'36'-6'127'0,"13"6"-14"0,4 2 40 15,-3 14 12-15,-2 5-61 16,-9 5-71-16,-15 2-18 16,-6 1-15-16,-16-2-2 15,-2-1-11-15,-21-2-8 16,-13-1 21-16,-11-2 4 15,-3-3-1-15,-1-8 7 16,5-3-10-16,8-4-39 16,10-1-82-16,8-2-167 15,18 0-43-15,0-2-119 16</inkml:trace>
  <inkml:trace contextRef="#ctx0" brushRef="#br0" timeOffset="102078.2521">9302 4684 294 0,'0'-18'97'0,"0"9"13"15,-5 2 16-15,-9 4-2 16,-1 3 7-16,-5 4-11 16,-4 21-36-16,-2 12-17 15,3 11-3-15,2 7 2 16,10 0 12-16,11-6-26 0,0-10-12 16,21-9-20-16,5-12-19 15,6-10 10-15,3-8 7 16,-2 0 12-16,0-18 0 15,-1-4-3-15,-4-4-9 16,-8 1-5-16,0 0-13 16,-6 4-2-16,-4 8-5 15,-3 5 1-15,-1 8 3 16,1 0-8-16,4 19 2 16,2 8-37-16,5 2 46 15,-1-1 2-15,-1-4 12 16,-1-7-12-16,-4-6 2 15,-6-7-4-15,-4-4-20 0,-1 0-104 16,-6-9-141-16,-5-1-74 16,-2-1-185-16</inkml:trace>
  <inkml:trace contextRef="#ctx0" brushRef="#br0" timeOffset="102226.8587">9367 4868 693 0,'3'-11'307'0,"28"-3"-180"16,11-2-44-16,6-2 39 16,-4-1-93-16,-1 4-29 15,-6 1-51-15,-8 0-172 0,-27 10-141 16,-2 0 6 0</inkml:trace>
  <inkml:trace contextRef="#ctx0" brushRef="#br0" timeOffset="102475.8027">9712 4490 483 0,'-2'32'225'16,"0"12"-86"-16,2 4-4 15,2 4 39-15,11-1-27 16,5-2-6-16,1-8-86 15,-5-6-24-15,-3-10-11 16,-7-7 7-16,-4-6-16 0,0-3-11 16,-2-5-22-16,-14-4-77 15,-3 0-98-15,6-4-146 16,2-8-76-16</inkml:trace>
  <inkml:trace contextRef="#ctx0" brushRef="#br0" timeOffset="102639.9359">9802 4754 485 0,'38'0'441'0,"-2"0"-174"15,-3 0-125-15,0 0 10 0,0 0-76 16,-7 0-51 0,-8-13-25-16,-5-5-103 0,-10-9-140 15,-3 13-162-15,-1-1-71 16</inkml:trace>
  <inkml:trace contextRef="#ctx0" brushRef="#br0" timeOffset="102828.4417">9964 4497 597 0,'-11'37'151'16,"11"9"68"-16,0 1 16 15,4 1-31-15,14-5-68 16,0-3-55-16,4-9-45 15,-2-4-26-15,-5-9-10 0,-4-3-92 16,4-4-36-16,-3-5-125 16,-10-6-265-16,4 0 45 15</inkml:trace>
  <inkml:trace contextRef="#ctx0" brushRef="#br0" timeOffset="103116.0091">10322 4525 843 0,'9'0'207'0,"3"19"-127"15,7 16-30-15,2 7 112 0,-1 7-40 16,-1 6-63-16,-5 0-30 15,-3-2 2-15,-2-9-21 16,-6-9-4-16,1-11-1 16,-4-8-5-16,0-6-32 15,0-7-64-15,-4-3-123 16,-6-5-122-16,4-8 17 16,-1-2-63-16</inkml:trace>
  <inkml:trace contextRef="#ctx0" brushRef="#br0" timeOffset="103389.4244">10278 4536 570 0,'28'-8'190'0,"6"0"-17"15,1 2 2-15,4 1-49 16,-4 2-103-16,-2 3-23 16,-6 0-21-16,-7 4-98 0,-9 9-147 15,-11-6-72-15,0 0-101 16</inkml:trace>
  <inkml:trace contextRef="#ctx0" brushRef="#br0" timeOffset="103642.8896">10403 5068 590 0,'29'11'159'0,"19"-12"3"15,5-20-25-15,7-4 35 16,-4-2-137-16,-6 4-35 16,-10 1-6-16,-14 8-87 15,-13 0-128-15,-13 13-82 16,-4 0-135-16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9:29:33.14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6317 2842 1 0,'2'-3'232'0,"0"3"-108"0,-2-1-31 16,0 1-17-16,0-1-4 15,0 1-11-15,0 0-11 16,0 0 5-16,0 0 16 15,0 0-16-15,0 0-16 16,0 0 4-16,-2 0 10 16,-5 4-2-16,2 5 2 15,-5 1-5-15,-3 2 11 16,-5 2-22-16,2 3-4 16,-3 1 0-16,0-2-11 15,-1 2-10-15,3-5-12 16,2 1 5-16,2-3-3 15,2-4-1-15,2-3-1 0,4-1 0 16,3-3-10-16,2 0-4 16,0 0-15-16,0 0 19 15,0 0-8-15,0 0-4 16,0 0 8-16,0 0-3 16,2 0-2-16,5 0 19 15,2 0 3-15,3 0 23 16,2 0-8-16,6 0-2 15,1 0-7-15,0-3 3 16,-2 0-9-16,2 1-1 16,-3-1-2-16,-5 1 0 15,0 0-14-15,-4 0-1 0,-2 2-5 16,-4-1-19-16,-3 1-21 16,0 0 3-16,0 0-7 15,0 0-20-15,0 0-19 16,0 0-24-16,0-1 10 15,0-2-41-15,0 2-53 16,0-1-6-16</inkml:trace>
  <inkml:trace contextRef="#ctx0" brushRef="#br0" timeOffset="452.535">6326 2838 231 0,'0'-3'178'0,"0"3"-57"16,0-1-1-16,2 1 17 15,-1 0 1-15,2 0-21 16,-3 0-27-16,0 0-5 15,0 2-30-15,0 15-34 16,0 7 23-16,5 7 30 16,-3 4 2-16,-1 0-17 0,-1-2-10 15,0-3-32-15,0-4-8 16,0-3-4-16,0-3-3 16,0-6 4-16,0-4-6 15,0-3 5-15,0-4-5 16,0-2-2-16,0 0 2 15,0-1 0-15,0 0-3 16,0 0-3-16,0 0-10 16,0 0-10-16,0 0-18 15,0 0 0-15,0 0-3 16,0 0-24-16,0 0-78 16,0 0-127-16,0 3-42 15,0-2 33-15</inkml:trace>
  <inkml:trace contextRef="#ctx0" brushRef="#br0" timeOffset="2935.1184">6287 4071 67 0,'0'-2'113'16,"0"0"2"-16,0 1-37 0,0-1-18 15,0-1-14-15,0 1-12 16,0-2-10-16,0 1 9 16,0 1 17-16,0-1 7 15,0 1 13-15,0 2-3 16,0-3 1-16,0 3 3 15,0 0-1-15,0 0-8 16,-3 0-17-16,-4 0-13 16,-2 0-9-16,-2 5 1 0,1 2 9 15,-3 0-11 1,5 1-3-16,-3 0 3 0,6 2 3 16,-2 3 1-16,1 0-6 15,3 4-20-15,3 1 5 16,0 2-3-16,0 1 0 15,6 2 0-15,6-2 3 16,0 0-5-16,8 0 2 16,-2-1 3-16,4-4-5 15,1-4-16-15,-2-4-1 16,-2-3 5-16,-1-5 10 16,-2 0-8-16,-5-1 5 15,4-11 3-15,-4-3-1 16,1-4-6-16,-8 0 4 15,4-2-10-15,-8-1-5 0,0 2 9 16,0 2 1-16,0 2 7 16,-11 2-6-16,-2 2 9 15,2 2 2-15,-2 1 3 16,1 2-5-16,0 1 0 16,1 1 0-16,-1 0-7 15,2 1 7-15,-1 1-1 16,-3 1-4-16,3 1-11 15,2 1-14-15,-4 0 5 16,0 0 2-16,1 0-40 0,0 3-48 16,-2 5 9-1,1 1 34-15,3-1-27 0,-1 2-53 16,11-8-30-16,-2-2-106 16</inkml:trace>
  <inkml:trace contextRef="#ctx0" brushRef="#br0" timeOffset="15633.6016">8324 4615 578 0,'0'-8'247'0,"0"8"-91"15,0 0-44-15,0 3 2 16,-1 16-59-16,-10 12-24 16,-5 6 37-16,2 6 20 15,-4-3-12-15,2 0-20 16,1-4-9-16,0-6 1 16,3-4-9-16,6-9-26 15,4-4-8-15,2-5-5 0,0-3-1 16,0 0-9-16,6-1-1 15,8-1 11-15,1 3 15 16,6-3-2-16,7 1 22 16,5 3 6-16,6-1-5 15,3-1-8-15,-2-1-19 16,-6-1-3-16,-2-3-6 16,-10 0 0-16,-4 0-30 15,-4 0-24-15,-4 0-30 16,-3-3-16-16,-1-4-59 15,-6-4-71-15,0 4-148 16,-3-1-74-16</inkml:trace>
  <inkml:trace contextRef="#ctx0" brushRef="#br0" timeOffset="15938.246">8302 4800 508 0,'-10'-3'468'0,"10"2"-271"16,0 1-103-16,12-3 36 16,12 1-56-16,2-1-47 15,1-2-27-15,-3-1-75 16,-3-1-83-16,-6 0-31 16,-6-2-117-16,-9-2 76 15,0 2 33-15,-9-4-6 0,-5 2 115 16,-1 1 88-16,5 2 127 15,4 2 69-15,6 2-8 16,0-1-10-16,0-2 10 16,16 0-40-16,10-2-95 15,7 1-53-15,9 2-13 16,-2 3-85-16,-27 3-138 16,-3 0-71-16</inkml:trace>
  <inkml:trace contextRef="#ctx0" brushRef="#br0" timeOffset="16230.3386">8766 4756 527 0,'-17'30'182'16,"2"-3"-88"-16,2 4-67 0,13 0 23 15,0-3 15-15,13-5 10 16,9-7-35-16,4-7-7 15,1-7 27-15,-5-2 18 16,0-3-22-16,-6-10 1 16,-8-3-13-16,-6-2-5 15,-2-4-20-15,-6-2 43 16,-9-1-9-16,-5 2-8 16,0 3-25-16,2 7-20 15,5 6-31-15,5 6-102 16,6 1-80-16,2 0-147 0,0 0-86 15</inkml:trace>
  <inkml:trace contextRef="#ctx0" brushRef="#br0" timeOffset="16462.975">9059 4595 902 0,'0'0'318'15,"-1"28"-274"-15,-10 13-18 16,7 4 58-16,4 1-17 0,0-2-17 16,0-4-33-1,0-7-15-15,3-5 5 0,-2-9-7 16,0-6-21-16,-1-5-80 16,0-4-92-16,0-2-112 15,0-2 2-15,0 0-103 16</inkml:trace>
  <inkml:trace contextRef="#ctx0" brushRef="#br0" timeOffset="16658.7127">8824 4665 383 0,'-5'-16'605'0,"10"11"-383"16,29-1-212-16,14 3 55 15,9 2-8-15,7 1-38 16,-1 0-19-16,-10 0 0 16,-6-2-122-16,-41 1-139 15,-6 0-163-15</inkml:trace>
  <inkml:trace contextRef="#ctx0" brushRef="#br0" timeOffset="17716.8031">9700 4814 107 0,'0'-3'535'16,"0"3"-323"-16,0 2-41 16,0 14-96-16,0 6 12 15,0 4 24-15,0-2-62 16,0-4-39-16,0-4-10 16,5-3-12-16,1-4-104 15,-2-5-122-15,1-4-65 16,-4 0-25-16</inkml:trace>
  <inkml:trace contextRef="#ctx0" brushRef="#br0" timeOffset="18033.3113">9855 4852 631 0,'0'17'169'15,"0"4"-97"-15,-2-2-11 16,-2-7 58-16,4-3-32 15,0-5-39-15,0-2-45 16,0-2-3-16,0 0-19 16,8 0 1-16,1-13 12 15,3-4 0-15,-1-2-6 16,6 2 12-16,-3 4 4 16,0 6 5-16,0 5-3 0,-7 2-1 15,2 0 4-15,0 13-2 16,1 5 14-16,0 5-7 15,1-1-6-15,-2-4-8 16,-3-1-6-16,0-5-29 16,4-5-86-16,-5-7-145 15,0 0-160-15</inkml:trace>
  <inkml:trace contextRef="#ctx0" brushRef="#br0" timeOffset="18415.1758">10480 4805 369 0,'-21'-3'392'16,"2"3"-224"-16,-4 0-98 16,0 4 31-16,1 11-42 15,2 5-16-15,2 6-27 0,12 3-16 16,3 0 11-16,3-3-11 15,9-2-11-15,13-7 2 16,4-7-21-16,4-8-46 16,1-2-20-16,1-7-107 15,-20-4-50-15,-6-2-100 16</inkml:trace>
  <inkml:trace contextRef="#ctx0" brushRef="#br0" timeOffset="18648.7706">10538 4862 194 0,'-16'0'356'0,"3"6"-229"16,2 14-76-16,6 0 14 0,5-3-29 16,3-3 5-16,12-3 5 15,10-5-10-15,-2-6 20 16,0 0-2-16,-3-8-16 16,-5-6-24-16,-6-3-14 15,-9-3-15-15,0-2 15 16,-6 0 12-16,-10 2 3 15,1 3 4-15,1 6-19 16,5 5-52-16,5 6-127 16,4 0-51-16,0 0-76 15</inkml:trace>
  <inkml:trace contextRef="#ctx0" brushRef="#br0" timeOffset="18950.2159">10747 4839 537 0,'0'11'122'15,"0"1"-29"-15,0-1 28 16,0-2-25-16,0-1-10 16,0-2-42-16,-6-3-37 15,4-2-7-15,-1-1-9 16,0 0 7-16,1-6-3 16,0-8 5-16,2 0-30 15,0 1 28-15,0 2 2 16,4 5 32-16,4 4 14 15,3 2-5-15,5 0 28 16,2 14 0-16,6 5-8 0,-3 2-15 16,3 0-29-1,-3-4-17-15,0-5 0 0,-6-4-11 16,-4-8-58-16,0 0-80 16,-11-2-176-16,0-9-70 15</inkml:trace>
  <inkml:trace contextRef="#ctx0" brushRef="#br0" timeOffset="19148.9353">10959 4592 501 0,'0'15'140'0,"2"23"31"15,2 4 31-15,7 3-36 0,-1-1-69 16,5-4-47-16,0-6-42 15,1-8 4-15,-7-8-12 16,-1-7-32-16,1-7-120 16,2-4-173-16,-8 0-68 15</inkml:trace>
  <inkml:trace contextRef="#ctx0" brushRef="#br0" timeOffset="19293.7235">11087 4798 643 0,'-33'0'214'0,"11"0"-136"16,3 4-72-16,9 3-6 0,10 0-92 15,0-7-91 1,4 0-102-16</inkml:trace>
  <inkml:trace contextRef="#ctx0" brushRef="#br0" timeOffset="19967.0858">11125 4821 458 0,'2'20'144'0,"-1"0"-58"16,1-2 6-16,4-3 1 15,3-4-14-15,-3-3-15 16,1-6-45-16,2-2-19 16,-2 0 3-16,3-9 7 0,4-3-10 15,-1-6-70-15,0 3-40 16,5 4-10-16,2 1 5 15,-3 2 4-15,0 3 75 16,-3 1 24-16,-3 1 12 16,-2 1 22-16,-7 2 8 15,-2 0 21-15,0 0 15 16,0-2 8-16,0 2-19 16,0 0-16-16,-2 0-9 15,-7 0-30-15,-2 13 0 16,5 4 0-16,0 2 0 15,4 0 4-15,2-4-4 16,0-4 0-16,12-3 6 16,6-5 13-16,-1-2 18 15,-1-1 20-15,2 0-33 0,-2-2-13 16,-4-5-11 0,5-1-1-16,-7 0-5 0,-4 3-13 15,-2 3 15-15,-3 2 3 16,-1 0-9-16,0 0-26 15,2 0-6-15,4 4 42 16,-3 2 3-16,8-5-1 16,4-1-2-16,3 0-36 15,2-9-48-15,-1-7-21 16,-3 1-6-16,-2-1 44 0,-8 3 49 16,-5 2 18-1,-1 3 55-15,0 4 35 0,0 4 6 16,0 0-20-16,0 0-44 15,-10 9-21-15,-5 8 20 16,1 3-15-16,1 1-4 16,8-1-12-16,5-4-15 15,0-4 15-15,10-2 15 16,12-5-6-16,2-5 2 16,2 0-11-16,-3-7-102 15,-15-4-82-15,-3-1-173 16</inkml:trace>
  <inkml:trace contextRef="#ctx0" brushRef="#br0" timeOffset="20163.5642">11621 4508 325 0,'-12'0'161'15,"9"18"-39"-15,3 22 0 16,5 6 19-16,14 5-35 15,4-2-33-15,-2-4-54 16,2-6-12-16,-3-7-7 16,0-7-118-16,-1-10-101 15,-15-15-62-15,1 0-91 16</inkml:trace>
  <inkml:trace contextRef="#ctx0" brushRef="#br0" timeOffset="20283.245">11831 4806 60 0,'-31'-1'621'0,"-1"1"-364"16,1 2-147-16,3 9-83 16,5 2-27-16,20-8-166 15,1-2-316-15</inkml:trace>
  <inkml:trace contextRef="#ctx0" brushRef="#br0" timeOffset="30765.2228">10995 2619 269 0,'-5'3'107'15,"-1"9"-71"-15,1 5 29 16,-4 7 6-16,2 5-23 16,3 0 8-16,-1 0-10 15,4 0-17-15,-2-3-13 16,3-3-1-16,-3-3-13 15,3-4-2-15,0-3-20 16,-3-2-66-16,3-11-82 16,0 0-154-16</inkml:trace>
  <inkml:trace contextRef="#ctx0" brushRef="#br0" timeOffset="32032.5154">11160 2682 202 0,'-2'2'149'0,"0"-2"-37"16,2 0-19-16,0 0 28 16,0 0 13-16,0 0 0 15,0 0-7-15,0 0-23 16,0 0-10-16,0 0-22 15,0 0-15-15,2 0-12 16,12-5-45-16,5-6 7 0,6 1-7 16,-1-1 11-16,-5 1-8 15,-3 3-6-15,-3 0 3 16,-5 3-4-16,-3 3 3 16,-2 0-1-16,-3 1 0 15,0 0-26-15,0 7-29 16,-11 11 43-16,-7 7 14 15,-1 3 10-15,-2 1 7 16,0 0-15-16,5-2 7 16,2 0-9-16,9-5 0 15,0-1 0-15,5-5 0 16,0-4-7-16,13-2 7 0,6-4 21 16,4-4 3-16,2-2 8 15,3 0-21-15,-4 0 8 16,-6-1-19-16,-1-5-7 15,-2 0-74-15,-5-1-61 16,1-2-57-16,0 0-49 16,-11 4 9-16,0 0-90 15</inkml:trace>
  <inkml:trace contextRef="#ctx0" brushRef="#br0" timeOffset="32826.8111">11582 2561 342 0,'0'0'146'0,"0"0"-30"0,-3 0-6 16,-7 0-36 0,-8 0-22-16,-1 0-11 0,-6 0 4 15,3 2-17-15,-2 3 10 16,3 1 5-16,4-1-23 15,3 1 0-15,5-2-8 16,2 1-4-16,5-1-8 16,2-1-2-16,0-1-1 15,0-2 0-15,0 0 2 16,0 0-2-16,0 0 6 16,0 0-2-16,0 0 4 15,0 2 5-15,0 0-6 16,0 1-2-16,0 3-1 15,0 2-1-15,0 3 5 16,0 2-1-16,0-1-1 0,0 1 9 16,0-2 5-16,2-2-13 15,3-2-4-15,-2-2-13 16,5-2-5-16,2-2 7 16,4 1 11-16,1-2 12 15,4 0 0-15,-1 0 2 16,1 0-14-16,-3 0 1 15,-1 0-4-15,-4 0-1 16,2 0-1-16,-1 9 1 16,3 2 4-16,-6 4 15 15,7-1-5-15,-8 2 3 16,1-3 1-16,-7-3 0 0,0-2-3 16,-2-3-10-1,0-2 7-15,0 0-3 0,-4 0 1 16,-9-1 1-16,-1 0 22 15,-8-2-10-15,2 0 0 16,-2 0-13-16,3 0-6 16,1 0-14-16,5 0-40 15,6 0-13-15,1 0-2 16,4 0-37-16,2 0-23 16,0 0 2-16,0-1-48 15,0-1-130-15</inkml:trace>
  <inkml:trace contextRef="#ctx0" brushRef="#br0" timeOffset="33983.3514">11556 2591 99 0,'0'-5'69'16,"0"3"-26"-16,0-2-11 15,0 2 14-15,0 0 10 16,0 0-5-16,0 1-12 0,0-1 3 16,0-1 3-16,0 1 3 15,0-1 5-15,0 1-4 16,0 0 2-16,0 0 2 16,0 1-17-16,0 0-18 15,0 0 2-15,0-1 8 16,0 0-6-16,-5-1-21 15,0 0-1-15,-3 1-4 16,-2 1-3-16,2 1 0 16,-3 0 6-16,-2 0 1 15,2 0 0-15,2 0 6 16,0 5 7-16,3 3-3 0,-1 1-6 16,1 1 6-16,0 2 1 15,2 0 8-15,2 1 7 16,2-1-11-16,0 1-4 15,0 0 4-15,6 1-6 16,5-2 12-16,3 1-4 16,2-3-1-16,-1-1 1 15,1-2 2-15,-2 0-1 16,-2 0-4-16,1 1-8 16,3 1 11-16,-6 0-5 15,1 1-9-15,0 1-3 16,-1 2-3-16,0 2 3 15,-1 1 5-15,2 1-3 0,-6 3-2 16,2-1 0 0,-5-1-2-16,-2-1 4 0,0-3 7 15,0-3-3-15,-2 0 1 16,-10-4-1-16,-4-2 2 16,0-2-8-16,-3-3 3 15,0 0-3-15,1-8-13 16,3-7 13-16,2-6 0 15,5-3 2-15,0-3 4 16,6-2-4-16,2 2 3 16,0 4 1-16,2 3 9 15,9 2 6-15,1 3-8 16,-1-1-13-16,-1 1 7 16,-1 2 1-16,0-1-1 0,-3 3 0 15,-1-1-5-15,-1 1-2 16,-4-1 0-16,0 1-4 15,0 1-13-15,0 0-16 16,0 1-6-16,-9 2 20 16,-1 0-6-16,-1 2 8 15,1 0-15-15,-1 0-24 16,-2 2-6-16,-2-1 3 16,1 1 7-16,-3 2-7 15,-1 1-10-15,-2 0-13 16,1 0-22-16,14 0-29 15,2 0-65-15</inkml:trace>
  <inkml:trace contextRef="#ctx0" brushRef="#br0" timeOffset="35214.3146">11606 2471 281 0,'-4'-3'151'16,"3"1"-43"-16,1 1 11 16,0 0 14-16,0 0-14 15,0-1-27-15,0 0 4 16,0 1 6-16,0-2-15 15,5 0-38-15,8-2-24 16,3 1 0-16,6-2 4 0,5 3-8 16,-2-1-14-16,3 3 4 15,-7 1 8-15,-1 0-11 16,-6 0-5-16,-2 0-3 16,-4 0-3-16,1 5 1 15,-1 0-9-15,-5 2 6 16,1 2 5-16,0 5 3 15,0 6 3-15,3 9-1 16,-1 10-1-16,0 7 6 16,4 6-1-16,-5 4 4 15,3-2-2-15,1-1-4 16,0-5 2-16,-3-8-6 16,2-7-3-16,0-6 2 0,-6-8-2 15,3-5 0-15,-2-4 2 16,-3-3-2-16,1-3 2 15,-1-2 0-15,0 0-2 16,0-2 5-16,0 0 1 16,0 0-1-16,0 0 6 15,0 0-4-15,0 0-7 16,0 0 6-16,-7 0-3 16,-8 0 5-16,-9 0 1 15,-12 0-6-15,-9 0 6 16,0 0-7-16,-4 0 0 0,3 0 2 15,-3 0-4-15,2 0 3 16,5 1-3 0,6 1 0-16,9-2-1 0,11 0-1 15,6 2-11-15,9-2-54 16,1 0-67-16,0 0-42 16,0 0-95-16,6 0-77 15,0 0-217-15</inkml:trace>
  <inkml:trace contextRef="#ctx0" brushRef="#br0" timeOffset="36548.1061">11235 2517 317 0,'0'-3'165'0,"-19"3"-47"16,-4 0-31-16,-3 0-1 15,-8 3-14-15,1 2-19 16,-2 0-8-16,2 0-9 15,4-1-3-15,5 1 3 0,6-1-12 16,4-1-13 0,6-2-8-16,3 0-3 0,2-1 0 15,3 0 3-15,0 1 1 16,0-1 0-16,0 0 4 16,0 0 20-16,0 0-7 15,0 0 12-15,0 0 0 16,0 0 1-16,0 0-13 15,0 0-6-15,0 1-9 16,0 2-6-16,0 6-1 16,0 8-26-16,0 12 27 15,0 11 33-15,0 5-4 0,0 1 28 16,0 0-2 0,0-3-8-16,0-3-15 0,-2-4-9 15,1-6 8-15,-1-7-23 16,-6-4-1-16,7-6-4 15,-1-4-3-15,-1-3 8 16,1-3-8-16,0-1 0 16,2 0 3-16,0 0-3 15,0 1 0-15,0 1-1 16,-3 1-1-16,3 1 0 16,0 0 2-16,0 0-4 15,0-1 2-15,0-1 2 0,0-1 0 16,0 0 2-1,0-1 2-15,0-1-4 0,0 0 2 16,0-1 0-16,0 1-1 16,0 0 1-16,0-1 0 15,0 0 4-15,0 0-5 16,0 0 3-16,0 0-4 16,0 0 2-16,0 0 3 15,0 0 1-15,0 0 3 16,0 0 0-16,0 0 0 15,0 0 4-15,0 0-2 16,0 0-3-16,0 0-8 16,3 0-6-16,7 0 4 15,12-3-16-15,6-1 12 16,7 2 6-16,7 2 0 0,2 0 0 16,7 0 0-1,0 0 2-15,-5 5 6 0,-6 0-1 16,-11-1-5-16,-11-1 3 15,-10-2-1-15,-3-1-4 16,-5 0 0-16,0 0-18 16,0 0-27-16,0 0-65 15,0 0-126-15,-7-3-206 16,3-1-332-16</inkml:trace>
  <inkml:trace contextRef="#ctx0" brushRef="#br0" timeOffset="70160.3428">10509 3112 137 0,'13'5'66'0,"-4"1"-46"16,4 2-6-16,0 3 8 15,0 3 18-15,1 5 8 16,6 4-8-16,4 4-2 16,0 2 7-16,3 1-12 15,-1 4-9-15,0-1-14 16,3 1-10-16,-3-2 5 15,4-3-10-15,-2-5 2 16,-4-3-26-16,5-4-30 16,0-1-19-16,-26-15-61 15,5-1 5-15</inkml:trace>
  <inkml:trace contextRef="#ctx0" brushRef="#br0" timeOffset="70607.1612">10870 3131 144 0,'-21'28'57'0,"0"4"10"15,-2 4 22-15,-2 8-18 0,-5 4-18 16,3 4-28-16,-5-1-20 16,0-1-3-1,4-9-2-15,3-5-35 0,3-5-50 16,18-28-47-16,2-1-89 15</inkml:trace>
  <inkml:trace contextRef="#ctx0" brushRef="#br0" timeOffset="120857.5491">7126 2811 29 0,'-1'0'25'15,"1"0"-15"-15,0 0 2 16,0 0-3-16,0 0 6 16,0 0 6-16,0 0-12 15,0 0-6-15,0 0-1 16,0 0 6-16,0 0-2 15,0 0 4-15,0 0 13 16,0 0 3-16,0 0-18 16,0 0-1-16,0 0 3 15,0 0-4-15,0 0-2 0,0 0 1 16,0-1 1 0,0 0-6-16,0 0-19 0,0 0 7 15,0 1 0-15,0-1-2 16,0 1 3-16,0 0 7 15,0-1 3-15,0 0-1 16,0 1 2-16,0-1 13 16,0 1-2-16,-2-1-11 15,2 1-1-15,0 0-6 16,0 0-11-16,0 0-8 16,0 0-3-16,0 0 21 15,0 0 6-15,0 0 2 16,0 0 5-16,0 0-3 15,0 0 0-15,0 3 10 16,0 1 0-16,-3 1-4 0,1 1-7 16,2 1 1-16,0 0-2 15,0 2 0-15,0 1 7 16,0 1 12-16,0 0-3 16,0-1 2-16,7-1-9 15,2-2-9-15,1-1-4 16,2-3-4-16,3-1 6 15,2-1-2-15,-3-1 4 16,4 0 9-16,-7 0-8 16,2-1-1-16,-2-6-3 15,-4 1 3-15,-3-1 4 16,1 1 10-16,-5 0 3 0,0 1-9 16,0-1 0-1,0 1-8-15,-5 1-6 0,-6-1 6 16,0 3 14-16,0-1-12 15,-1 0-1-15,-2 1 6 16,0 0 3-16,2 0-8 16,2 1-2-16,-1 0 1 15,0 1 2-15,2 0-2 16,3 0-1-16,-2 0 0 16,2 0-2-16,4 0-1 15,0 4 3-15,0 4-26 16,2 1-12-16,0-9-52 15,0 2-37-15</inkml:trace>
  <inkml:trace contextRef="#ctx0" brushRef="#br0" timeOffset="122186.9298">7154 2702 63 0,'-14'-5'58'0,"11"1"-42"15,2 2-8-15,1 2 11 16,0 0 26-16,0 0 7 0,0 0-33 15,0 0-19 1,0 0-10-16,0 0 7 0,1 0 3 16,1 0 43-16,-2 5-25 15,0 1-13-15,0 0-3 16,0 1 6-16,0 0 13 16,0 1-6-16,0 0-4 15,0 1 5-15,0 0-6 16,0 1-3-16,0 1-1 15,0-1 1-15,1 0 2 16,-1 0 2-16,4 1 4 16,-2 0-3-16,-1 1-7 15,3 2-4-15,-1 1-1 16,3-1 0-16,-1 0 0 16,1-2 0-16,-1-3-1 0,-3 0 1 15,4-1 6-15,-2-3-5 16,-1 0-1-16,5-3-14 15,-3 0 6-15,0-2 8 16,1 0 5-16,-1 0 0 16,-2 0 2-16,4 0 1 15,-2 0-3-15,2 0 2 16,4 0-3-16,-1-5-4 16,0-1 0-16,1 1-2 15,-1-1 1-15,-2 0-2 0,-4 0-1 16,0-1 4-1,-4-1 0-15,0-1-2 16,0-1 2-16,0 1 2 0,0 0 0 16,-4 0 3-16,0 2 18 15,-3 1-14-15,0 1 5 16,0 1-14-16,-1 1-1 16,-3 2-1-16,2 0-1 15,-2 1 3-15,0 0 2 16,1 0-2-16,2 0-1 15,-3 0-5-15,2 0-7 16,2 4 0-16,-1 1 4 16,1 1 1-16,3 1-17 15,-3 3-14-15,1 0-17 16,3-7-57-16,1-1-40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16T19:17:04.8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4628 4431 36 0,'0'0'90'0,"0"0"-48"16,0 0-11-16,0 0-3 16,-2 1 8-16,-3 8-2 15,-4 5-11-15,-2 6-9 16,-6 3 41-16,-5 2-32 16,0 1-15-16,2 1-4 15,-2-2-1-15,4-4-3 16,5-3-34-16,2-5-18 15,11-13-31-15,0 0-65 0</inkml:trace>
  <inkml:trace contextRef="#ctx0" brushRef="#br0" timeOffset="315.9582">4674 4559 125 0,'-33'39'116'16,"16"-20"-72"-16,5-5-14 15,6-3-30-15,6-6-3 16,0-5-83-16,0 0-88 16</inkml:trace>
  <inkml:trace contextRef="#ctx0" brushRef="#br0" timeOffset="532.6228">4879 4501 50 0,'-21'35'177'0,"1"-3"-85"15,7-3-28-15,2-6-19 16,9-5-33-16,2-6-12 15,2-8-32-15,18-4-67 16,-7 0-29-16,2-10 1 16</inkml:trace>
  <inkml:trace contextRef="#ctx0" brushRef="#br0" timeOffset="676.2386">4957 4587 211 0,'-18'23'65'0,"2"-4"-13"16,8-4-14-16,8-6-25 16,0-4-13-16,8-5-54 15,2 0-58-15,1-2-52 16</inkml:trace>
  <inkml:trace contextRef="#ctx0" brushRef="#br0" timeOffset="3065.2219">4714 4368 169 0,'84'-5'81'0,"-22"1"-68"15,-7-2 0-15,-4 1-2 16,-11 1-4-16,-9 0-4 16,-8 1-1-16,-5 0-1 15,-7 1-1-15,-6 0 0 16,-5 2 2-16,0 0-2 15,0 0 1-15,0 0 0 16,0-1 2-16,0 0-6 16,0 0-2-16,0-1 2 0,0 0 1 15,0 0-1-15,0 1 0 16,0 0 3-16,0 1 1 16,0 0 5-16,0 0 3 15,0 0-3-15,0 0-1 16,0 0-5-16,0 0 3 15,0 0-6-15,0 0 3 16,0 4-3-16,0 8-2 16,0 8 1-16,0 12 4 15,5 8 10-15,-4 10 7 16,1 4 8-16,3 1 15 16,-5-7 10-16,2-8-2 15,-2-9-14-15,1-6 1 16,-1-8-6-16,0-4-19 15,0-4-5-15,0-4-3 0,0-1-1 16,0-3-1 0,0 0-4-16,0-1-6 0,0 0-12 15,0 0-9-15,0 0-16 16,-1 0-29-16,1 0-74 16</inkml:trace>
  <inkml:trace contextRef="#ctx0" brushRef="#br0" timeOffset="3779.6579">4470 4450 160 0,'-3'56'92'0,"3"-3"20"16,0 1-12-16,0-7-26 16,0-7-23-16,0-8-29 15,0-8-12-15,0-6-6 0,0-5-1 16,0-5-1 0,0-3 0-16,0-3-2 0,0-2-6 15,0 0-3-15,0 0 5 16,0 0 4-16,0 0 5 15,0 0-1-15,0 0 5 16,0 0-1-16,0 0 0 16,7 0-8-16,12 0-10 15,17 2 6-15,19 3 4 16,12-3 10-16,5 1 7 16,-1 1-8-16,0-4-2 15,-8 0 4-15,-7 0-8 16,-6 0-3-16,-14-2-6 15,-7-3-58-15,-13-1-48 0,-2-3-3 16,-14 5-17-16,-3-1-46 16</inkml:trace>
  <inkml:trace contextRef="#ctx0" brushRef="#br0" timeOffset="4175.2811">4427 4542 135 0,'-27'35'108'16,"17"-18"-61"0,6-5-33-16,3-3-14 0,1-5-32 15,0-4-51-15,9 0-52 16</inkml:trace>
  <inkml:trace contextRef="#ctx0" brushRef="#br0" timeOffset="4379.745">4709 4564 177 0,'-28'40'90'0,"8"-19"-28"0,14-6-8 16,6-6-23-16,0-6-31 15,22-3-39-15,11 0-30 16,-13-10-16-16,-1-1-60 15</inkml:trace>
  <inkml:trace contextRef="#ctx0" brushRef="#br0" timeOffset="4506.4116">4858 4668 216 0,'-18'38'116'15,"14"-17"-56"-15,4-6 7 16,0-6-41-16,22-6-26 15,8-3-55-15,-16 0-48 0,2-2-86 16</inkml:trace>
  <inkml:trace contextRef="#ctx0" brushRef="#br0" timeOffset="10581.6788">7397 3295 26 0,'37'5'227'15,"0"-2"-131"-15,7-1-15 16,9 0-20-16,9-1-12 16,9 0 5-16,5 0-21 15,7 0-9-15,0-1-12 0,-1 0-10 16,2 0 2-16,-4 0-1 15,-1 0 9-15,-6 0-2 16,-2 0-10-16,-8 0-1 16,-2 0-1-16,-5-1-5 15,-11 0-6-15,-11 0 7 16,-4-2 2-16,-7 1 3 16,-4-1-4-16,-4 1 5 15,-1 1 0-15,-4 0 0 16,-1 1 1-16,5-1 0 15,0 1 0-15,7-1-1 16,3 1 0-16,1 0-5 16,-3 0-2-16,-4 0-8 15,-3 0 1-15,-5 0 4 16,-1 0 1-16,-8 0 5 0,1 0-2 16,-2 0-6-16,0 0-1 15,2 0 6-15,-2 0 7 16,4 0-1-16,-2 0-1 15,-2 0 2-15,3 0-2 16,-1 0 2-16,-2 0 0 16,5 0 0-16,-1 0 0 15,1 0-3-15,3 0 0 16,2 0 3-16,0 0-1 16,4 0 2-16,-2 0-1 15,2 0 0-15,2 0 0 16,-3 0 0-16,-5 0 1 15,-3 0-1-15,-2 0 1 0,-3 0 0 16,0 0 9 0,0 0 12-16,0 0 3 0,0 0-15 15,0 0-10-15,0 0-5 16,0 0-17-16,0 0-50 16,0 0-82-16,-3 0-71 15</inkml:trace>
  <inkml:trace contextRef="#ctx0" brushRef="#br0" timeOffset="11753.3033">7188 3066 154 0,'0'67'118'0,"0"-22"0"16,0-3-19-16,0-7-37 15,3-6-10-15,5-4-11 16,-5-8-6-16,-1-4-26 16,3-6-4-16,-3-5-5 15,-2-2-25-15,4 0-36 16,-1-1-24-16,-1-12 15 15,-1 3-22-15,1-2-172 16</inkml:trace>
  <inkml:trace contextRef="#ctx0" brushRef="#br0" timeOffset="13330.4857">7273 4035 204 0,'-38'23'69'0,"14"8"-30"15,4 13 30-15,7 8 4 16,11 3-13-16,2-4-6 16,13-8-17-16,24-13-34 15,12-9 14-15,12-10 21 16,2-11 8-16,-5 0-24 16,-4-18-15-16,-8-8 0 15,-13-3-5-15,-8-5 15 16,-12-3-3-16,-11-3 8 15,-2-2-2-15,-28 2-19 16,-10 0-1-16,-13 8 4 16,-7 6 3-16,-3 8-7 15,4 11-12-15,4 7-36 0,13 1-40 16,16 14-42-16,24-4-56 16</inkml:trace>
  <inkml:trace contextRef="#ctx0" brushRef="#br0" timeOffset="13830.3019">8105 4133 204 0,'-18'38'102'0,"16"-9"-25"16,2-2 18-16,2-5-20 0,20-6-20 15,2-6-12 1,2-8-7-16,4-2-15 0,-1-5 10 16,0-11-2-16,-8-5-15 15,-9-2-2-15,-8-1 1 16,-4-2 17-16,-6-1-7 15,-22 2-22-15,-11 1 13 16,-6 4 1-16,-5 8-7 16,6 7-8-16,6 5-30 15,7 0-25-15,8 15-61 16,9 5-22-16,14-9-55 16,4-3-110-16</inkml:trace>
  <inkml:trace contextRef="#ctx0" brushRef="#br0" timeOffset="14229.0986">8703 4135 60 0,'-35'37'136'0,"16"3"-33"16,10-1-27-16,9-5-27 16,9-8-18-16,21-8-15 15,9-9 40-15,6-9 26 16,1 0-28-16,1-14-13 15,-10-8-8-15,-9-8 2 16,-14-2 5-16,-12-4 15 16,-2 0-8-16,-13 3-34 15,-13 2-8-15,-8 8-4 16,-4 6-2-16,-1 12-27 16,8 5-57-16,5 3-42 0,19 9-11 15,5 1-73 1</inkml:trace>
  <inkml:trace contextRef="#ctx0" brushRef="#br0" timeOffset="14612.8718">9328 4147 228 0,'-19'40'82'0,"19"-8"-7"15,0-4-29-15,19-10 8 16,10-8 23-16,8-7 11 15,0-3-3-15,-3-9-3 16,-3-12-38-16,-7-8-9 16,-10-3-4-16,-10-1 9 15,-4-2-26-15,-15 4-14 16,-18 5-8-16,-11 9-8 16,-10 13-28-16,-13 4-39 15,-7 28-55-15,43-6 3 0,-5 7-31 16</inkml:trace>
  <inkml:trace contextRef="#ctx0" brushRef="#br0" timeOffset="17566.9522">8341 7704 78 0,'-3'0'357'0,"3"0"-244"16,0 0-44-16,11 5-2 15,25 1-8-15,18 1 5 16,27-4 56-16,14-2 30 0,8-1-36 16,-3 0-12-1,-12-6-12-15,-12-1 14 0,-15-2-19 16,-14 5-69-1,-14-3-9-15,-14 4-7 0,-10 3-12 16,-7 0-27 0,-2 0-9-16,0 0-30 0,-13 0 5 15,-2 0-12-15,-4 0-78 16,8 0-146-16,6 3-142 16</inkml:trace>
  <inkml:trace contextRef="#ctx0" brushRef="#br0" timeOffset="21444.7852">5490 8359 381 0,'-19'4'281'16,"17"-4"-134"-16,2 0-67 16,0 0 35-16,0 0-7 15,0 0-22-15,0 0-32 16,0 0-5-16,0 0-5 16,2 0 15-16,15 5 22 15,17 7-13-15,21 0 7 16,21 3 6-16,11-4-27 15,0-2-2-15,-6-4-14 16,-14-1-19-16,-16-4-16 16,-12 0-3-16,-15 0-32 15,-11 0-22-15,-8 0-57 0,-5 0-75 16,0-2-110-16,-8-3-216 16</inkml:trace>
  <inkml:trace contextRef="#ctx0" brushRef="#br0" timeOffset="21850.721">6862 8315 459 0,'0'-2'403'16,"20"2"-147"-16,28 0-164 16,23 7 69-16,20-1-4 15,13-2-33-15,4-1-52 16,-13-1-42-16,-16-2-30 0,-18 0-22 16,-18 0-117-16,-14 0-102 15,-29 0-189-15,-5-2-233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16T19:31:53.4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10717 3423 93 0,'24'0'13'0,"-2"-1"-13"15,-2-2-2-15,-12 0-35 0,-7 2-30 16</inkml:trace>
  <inkml:trace contextRef="#ctx0" brushRef="#br0" timeOffset="951.2332">10612 3448 62 0,'-6'0'104'0,"6"0"-41"16,0-2-14-16,0 2 14 15,0 0-13-15,0 0-10 16,0 0-16-16,0-2-15 16,0 2-5-16,0-1-4 15,0 1-1-15,7 0-4 16,6 0 5-16,5 0 6 16,6-4-6-16,4-1 0 15,2 0-2-15,-6 0 2 16,1 2-23-16,-4-1-41 15,-1 1 0-15,-18 3-40 0,-2-1-29 16</inkml:trace>
  <inkml:trace contextRef="#ctx0" brushRef="#br0" timeOffset="1573.3459">10599 3509 129 0,'0'1'104'0,"0"-1"-48"15,2 0-14-15,12 0-10 16,10-3 3-16,3-6 17 16,1 0-14-16,1-3-16 0,0 2-10 15,-3-2-8-15,-1 3-4 16,-5 3-21-16,-1 1-48 15,-19 5-44-15,0 0-88 16</inkml:trace>
  <inkml:trace contextRef="#ctx0" brushRef="#br0" timeOffset="10925.6594">1675 2016 516 0,'-18'-27'304'0,"0"16"-192"16,-6 2 48-16,-7 2 5 15,-3 3-68-15,-4 2-29 16,1 2 9-16,3 1 27 0,0 16-1 16,2 11-103-16,5 8 0 15,-1 8 5-15,12 5 1 16,9 0 1-16,7-5-3 15,9-5-4-15,23-8-2 16,8-8-4-16,7-8-16 16,4-10 22-16,-1-5 4 15,-3 0-4-15,-5-11-6 16,-5-5-38-16,-5-4-40 16,-6-6-56-16,-3-2-67 15,-4-6-24-15,-19 20-74 16,0-1-67-16</inkml:trace>
  <inkml:trace contextRef="#ctx0" brushRef="#br0" timeOffset="11184.4413">1774 1815 461 0,'-4'2'311'15,"4"28"-179"-15,0 11-49 16,17 10 81-16,8 0-12 16,5 1-49-16,-1-5-47 15,-4-8-35-15,-2-5-8 16,-4-9-11-16,-9-7-2 0,-3-8-36 16,-5-5-25-16,-2-5-58 15,0 0-45-15,-5-9-85 16,-5-4 33-16,-3-1-73 15</inkml:trace>
  <inkml:trace contextRef="#ctx0" brushRef="#br0" timeOffset="11439.2368">1758 1868 368 0,'0'-50'133'16,"5"30"-36"-16,24 2 32 15,8 2-17-15,5 4 4 0,0 5-13 16,0 6 5-16,-7 1-20 15,-9 3-32-15,-7 14-4 16,-7 7-52-16,-9 6-5 16,-3 8 0-16,-9 2 5 15,-18 1 19-15,-7-4-3 16,-4-5-2-16,3-4-6 16,5-10-8-16,7-5-50 15,12-6-57-15,10-5-76 16,1-2-46-16,5-5-51 15,11-9-163-15</inkml:trace>
  <inkml:trace contextRef="#ctx0" brushRef="#br0" timeOffset="11973.2383">2077 1724 408 0,'12'31'111'0,"2"18"10"15,2 2 40-15,5-3 6 16,1-8-46-16,-2-12-56 16,-2-11-39-16,-7-8-18 15,-5-7 6-15,-1-2-12 16,-5 0 1-16,0-18 24 16,0-9 40-16,0-11 19 15,-8-6-78-15,-2-3-6 16,-1-2 3-16,-2 2 1 15,7 6-1-15,1 6-5 0,3 13 0 16,2 10 0-16,0 10-2 16,0 2-3-16,0 20 1 15,13 11-30-15,9 3-38 16,0 0 72-16,2-7 48 16,-6-9 12-16,0-8-13 15,-5-6-9-15,-3-4-8 16,-1 0-10-16,5-14-6 15,0-8 21-15,1-7-4 16,-2-4-7-16,-2-1-19 16,0 2-5-16,-5 9-1 15,-3 10 1-15,3 12 0 0,-1 3 0 16,6 23-32-16,4 8-82 16,7 5 78-1,0-5 36-15,1-4 15 0,3-8-12 16,-2-4 6-16,-4-6-9 15,0-4-28-15,-6-7-156 16,-12 0-169-16,-2-2-140 16</inkml:trace>
  <inkml:trace contextRef="#ctx0" brushRef="#br0" timeOffset="38254.4644">5205 2379 115 0,'0'-11'50'16,"0"4"-26"-16,0-1 23 15,0 4 36-15,0-1 4 16,0 1-20-16,0 0-15 16,0 0 6-16,0-1-3 15,0 0 4-15,-3-1-5 16,0 2-11-16,-3-1 8 15,-2 0-5-15,-1 1-7 16,-2 0-19-16,-1 4 1 16,-5 0-5-16,-1 0-4 15,-8 10-7-15,-1 9-5 0,-2 6-6 16,3 6 4-16,-1 7 1 16,4 7 0-16,5 6-3 15,6 4 2-15,10 2 0 16,2-1-5-16,8-5 0 15,18-6 6-15,7-12-2 16,6-10-2-16,3-11 4 16,2-10 1-16,-4-2-5 15,-1-13 12-15,-3-15 10 16,-2-8 10-16,-8-9 11 16,-8-6-14-16,-11-1 12 15,-7-1-3-15,0 1 2 16,-14 6 3-16,-11 3-35 15,-6 8 6-15,-3 8-9 0,0 7-15 16,-3 6 4-16,5 9-13 16,2 5-70-16,5 0-41 15,3 8-37-15,20 1-111 16,2 2-107-16</inkml:trace>
  <inkml:trace contextRef="#ctx0" brushRef="#br0" timeOffset="39185.2385">6974 2353 171 0,'0'-4'146'0,"0"4"-54"15,-6 1-20-15,-5 18-36 0,-3 14-16 16,1 15-5-16,4 11 34 16,9 6-2-16,0 0-19 15,25-6-26-15,12-11-1 16,10-12 10-16,1-14 36 16,0-15-24-16,2-7 14 15,-3-11-16-15,1-15 18 16,-9-10 7-16,-10-7-24 15,-7-4 15-15,-13-3 15 16,-9 0 1-16,-5-1-21 16,-23 4-26-16,-14 2-2 15,-11 9 5-15,-3 11-7 0,-5 11 13 16,1 13-15-16,-1 1-24 16,3 20-45-16,0 13-69 15,3 8-45-15,42-18-32 16,4-2-158-16</inkml:trace>
  <inkml:trace contextRef="#ctx0" brushRef="#br0" timeOffset="62100.9922">2370 4250 7 0,'0'-8'138'0,"0"6"-65"16,0-1-5-16,0 1-5 0,0 1-12 16,0 1-9-1,0 0-2-15,0 0-11 0,0 0-10 16,0 0-5-16,0 0-4 16,0-1 5-16,0 1 4 15,0 0 13-15,0 0 7 16,0 0-9-16,0 0 20 15,0-2-6-15,0 0-1 16,0 0-14-16,0 2 5 16,0-2 2-16,0 0-9 15,0 0 5-15,0 0 6 16,0 2-4-16,0 0 3 16,0 0-3-16,0 0-34 0,0 17-27 15,0 14 27-15,2 15 2 16,3 11 25-16,-1 7 39 15,1 2-38-15,-3-5-7 16,0-8-15-16,0-11-1 16,0-9-1-16,-2-8 2 15,2-6-1-15,0-6-5 16,-2-7 0-16,0 0 0 16,0-2 0-16,0 0-2 15,0 0-16-15,0-1-19 16,0 0-13-16,0-1-27 15,2 0-33-15,-2-1-27 16,0-1-31-16,1 0-5 16,-1 0-38-16,0-7-76 0</inkml:trace>
  <inkml:trace contextRef="#ctx0" brushRef="#br0" timeOffset="63300.3209">2354 4207 154 0,'0'-2'82'0,"0"1"-12"15,0 0-9-15,0 1 1 16,0-2 2-16,0 2-8 15,0-2-1-15,0 2-6 16,0-1-2-16,0 1-2 16,0-1 1-16,0 1 6 15,0 0-12-15,0 0-34 16,0 1-6-16,0 17-17 16,-3 9 17-16,-4 8 49 15,-2 1 1-15,0 0 1 16,-1-7-8-16,1-3-6 0,1-6-1 15,4-5-11-15,-1-4-12 16,3-5-4-16,2-1-6 16,0-5 0-16,0 0 4 15,0 0-1-15,0 0 7 16,0 0-12-16,0-7 4 16,0-7 6-16,0-8-11 15,5-5-14-15,1-4 14 16,3-3-16-16,-1-2 0 15,2 2 10-15,-4 6-11 16,1 4 15-16,0 7-8 16,-4 5 10-16,-1 2 1 0,3 3 2 15,-3 3 3-15,-2 0-4 16,1 2 1-16,-1 2 2 16,0 0-5-16,0 0 0 15,0 0 0-15,0 0-5 16,0 0 0-16,2 0-13 15,4 0-9-15,1 11-1 16,2 7 28-16,6 6 3 16,-3 7 12-16,1 0 22 15,0 0 2-15,-3-5-11 16,-4-4-1-16,4-4 2 16,-5-4-10-16,4-4-3 15,-7-1-7-15,3-3-8 0,-5-3 6 16,1 0-7-1,-1-2 0-15,2 1 0 0,-2-1 2 16,0 0-2-16,0 1 0 16,0-1 1-16,0-1 1 15,0 0 0-15,0 0-1 16,0 0 6-16,0 0-3 16,-2 0 6-16,-10 0 7 15,0 0-10-15,-8 0-2 16,3 0-5-16,3 0 0 15,-3 0-2-15,4 0-6 16,-1 0 4-16,3 0-3 16,3 3-16-16,3 0 4 0,1-1-13 15,2 0-30-15,2 1-48 16,0 3-47-16,0 2-36 16,0 1 40-16,0-5-92 15,2-1-72-15</inkml:trace>
  <inkml:trace contextRef="#ctx0" brushRef="#br0" timeOffset="65581.0493">1845 3705 179 0,'0'-3'61'0,"0"1"-36"16,0 2-25-16,0-2 0 15,0 1-7-15,0 1-31 16,0 0-70-16</inkml:trace>
  <inkml:trace contextRef="#ctx0" brushRef="#br0" timeOffset="66819.0665">3800 3755 162 0,'0'-2'161'16,"0"0"-87"-16,0 2-36 0,0 0-9 15,0 0-22-15,0 0-7 16,0 0-71-16,0 0-97 15,0 0-64-15</inkml:trace>
  <inkml:trace contextRef="#ctx0" brushRef="#br0" timeOffset="77247.1137">4213 5080 68 0,'-15'0'151'16,"1"0"-91"-16,-1 7-1 15,-1 4 9-15,-1 2-1 16,4-1-18-16,0 5-7 16,1 5-12-16,-5 2 15 15,6 7 8-15,-1 9-3 16,3 5-3-16,7 8-29 16,2 0-7-16,0-6 2 15,18-4-13-15,8-6 1 16,6-8-1-16,1-5 0 15,0-8 9-15,2-10-8 0,-1-6 4 16,-2 0 6-16,-1-15 11 16,-2-10-8-16,-5-3 15 15,-6-4-14-15,-4-5-10 16,-4-3 16-16,-10-4-2 16,0-1 12-16,-2 1-7 15,-20 4 5-15,-4 5 12 16,-5 6-25-16,-2 7-4 15,-3 7-7-15,-1 7-5 16,1 7-62-16,6 1-46 16,1 10-23-16,9 12-54 15,18-8-15-15,0-2-94 16</inkml:trace>
  <inkml:trace contextRef="#ctx0" brushRef="#br0" timeOffset="78279.8229">6076 5122 321 0,'-24'0'68'0,"6"6"-38"16,1 8 22 0,4 7 2-16,1 6-7 0,1 10-23 15,3 8 5-15,5 6-1 16,3 1-8-16,0 1-4 15,16-5-6-15,11-6-8 16,12-9 18-16,6-9-8 16,10-11 21-16,0-12-14 15,3-1-14-15,-11-17 7 16,-2-6 2-16,-10-3-7 16,-6-4-1-16,-8-1 9 15,-9-2 5-15,-8-5 5 16,-4 0-6-16,-4-5-2 15,-20 0 1-15,-12-1 2 0,-6 1-16 16,-2 7 5-16,1 8 13 16,2 11-10-16,-1 12-12 15,-1 5-11-15,-2 0-77 16,3 15-33-16,0 7 5 16,5 5-23-16,34-13-36 15</inkml:trace>
  <inkml:trace contextRef="#ctx0" brushRef="#br0" timeOffset="98577.876">2403 4305 128 0,'0'0'53'0,"0"0"-33"16,0 0 6-16,0 0 8 16,0-1 8-16,0-4-12 15,4 3-12-15,-2-3-13 16,-1 3 2-16,-1 1 20 16,0 0 3-16,0 1 2 15,0-1 4-15,0 1-4 16,0-1-4-16,0 0-11 15,0 1-7-15,0-1-1 16,0-1-1-16,0 0 5 16,0-2 4-16,0 3-4 0,0-2 0 15,0 0-8 1,0 1-4-16,0 0 1 0,0 1-1 16,0 1 0-16,0 0-1 15,0 0-4-15,0 0 3 16,0 0-12-16,2 11-16 15,2 4 7-15,1 2 22 16,2 0 5-16,-1-2-1 16,-1-2-3-16,-1-1 0 15,2-1 1-15,-3-3 0 16,-1-3-2-16,-2-1 1 16,2-1-1-16,-2-2 1 15,4 0-1-15,-4-1-1 16,0 0-5-16,0 0-3 0,0 0 4 15,0 0 5-15,0 0 11 16,0 0-1 0,0-5-3-16,0 0-3 0,0-1-4 15,0 3 1-15,0 0-1 16,0 0-1-16,0 1 0 16,0-1 1-16,-4 0 1 15,2 2 2-15,0 0-3 16,2 1 0-16,-1-1-2 15,-1-1-4-15,2-1 6 16,-3 1 3-16,0 0-3 16,3 0 0-16,-1 1-10 15,-1-1 7-15,1-1 3 0,1 0 2 16,-3 0 1 0,1 0-1-16,2-1-1 0,-2 2 0 15,0-2 0-15,0 1 0 16,-1-1-1-16,3-1 1 15,-4 0-1-15,4-1 0 16,-1 1 2-16,-3 1-2 16,4 3 0-16,0 1 0 15,0 0 2-15,-2 0-2 16,2 0-3-16,0 0-9 16,-2 0-11-16,2 0 12 15,0 7 5-15,-2 6 4 0,1 1 1 16,-5 2 2-1,6 0-1-15,0-1 3 0,0-1-3 16,0-4 2-16,0-2-2 16,0-3 0-16,0-3 2 15,0-1-2-15,0-1 2 16,0 0-1-16,0 0 1 16,0 0 3-16,0 0-1 15,0 0 1-15,0 0-1 16,0-6-4-16,0-4 0 15,0-2 4-15,0 0-1 16,0 1-1-16,4-1 0 16,-4 1 1-16,0 2-1 0,0 1-1 15,0 3 2 1,0 2 0-16,0 3 0 0,0 0-3 16,0 0 0-16,0 0-9 15,0 0 2-15,0 0-1 16,0 0-2-16,0 5-3 15,0 4-2-15,0-2 14 16,0 0-4-16,0-1-2 16,0-3 3-16,0 0-1 15,0 0-1-15,0-2 2 16,0 1-2-16,0-1 5 16,0 0-1-16,-4 1 2 15,1-1 0-15,-1 0 0 0,0 1-5 16,-2 0 2-16,-1 1 0 15,-2 2 2-15,0 0 2 16,2-1-1-16,-1 1 1 16,-3-1-1-16,2 2 0 15,0-1 0-15,4-1 1 16,-1 0-1-16,1-2 0 16,1 1 1-16,0 0-1 15,1 0 0-15,-3-1 0 16,4 0 0-16,-1 0 0 15,1-1 0-15,2 0 1 16,0-1-1-16,0 0 2 16,0 0-1-16,0 0 1 15,0 0 1-15,0 0-2 16,0 1 1-16,0-1-1 16,0 0-1-16,0 0 3 0,0 0-3 15,0-2-4-15,5-7-2 16,6-1 6-16,-5 0 2 15,2-2 0-15,-1 1-2 16,-2 1 3-16,2 3-2 16,-3 1 2-16,-2 0-3 15,3 1 1-15,-1 1-2 16,-1 0-3-16,-1 2-1 16,0 1 0-16,-1 1-3 15,-1 0-4-15,0 0-4 0,0 0-4 16,0 0-4-16,2 0 1 15,3-1 15 1,-2 1 7-16,-1-1 2 0,4 0 0 16,-3 0-1-16,1 0 1 15,-1 1-1-15,-1 0 1 16,0 0-1-16,0 0 0 16,1 0-4-16,-1 0 3 15,-2 0 0-15,4 0-1 16,-4 0 2-16,0 1-4 15,2 2 2-15,-2-1 0 16,2 1 2-16,0 0 4 16,1 0-2-16,-1 1 2 0,4-1 4 15,-3 1-7 1,1-2 2-16,1-1-2 0,-1 1-1 16,-1 0 4-16,-1-1-4 15,0 0 3-15,0 0 0 16,-2 0-2-16,2-1 0 15,-2 0-1-15,3 1 0 16,-2-1-1-16,1 2 1 16,-1-2-3-16,2 0 3 15,0 0 0-15,-1 0 1 16,-2 1 2-16,1-1-2 16,1 1 1-16,-2-1-2 15,0 0 0-15,0 0 0 16,0 0 1-16,0 0-1 15,0 0 2-15,0 0-1 0,0 0 3 16,0 0-2-16,0 0-1 16,0 0-1-16,0 2-1 15,0-2-1-15,0 0 2 16,0 0 1-16,0 0 0 16,0 0 0-16,0 0 1 15,0 0 5-15,0 0-7 16,0 0-9-16,-3 0-44 15,-2 0-74-15,2 0-67 16</inkml:trace>
  <inkml:trace contextRef="#ctx0" brushRef="#br0" timeOffset="119810.0691">2577 3682 98 0,'0'0'0'0,"0"0"-25"16,0 0 25-16,0 0 1 15,0 0-1-15,0 0-16 16,0 0-1-16,0 0-19 15</inkml:trace>
  <inkml:trace contextRef="#ctx0" brushRef="#br0" timeOffset="120604.0563">4235 3601 358 0,'0'-1'155'0,"0"0"-113"15,2-1-10-15,-2 1-12 16,1-1-13-16,1 0-7 15,-2 2-7-15,2 0-13 16,4 0-10-16,-5 0-23 0,1 0-65 16,0 0-84-1</inkml:trace>
  <inkml:trace contextRef="#ctx0" brushRef="#br0" timeOffset="121287.9081">6646 3731 213 0,'2'0'84'0,"-2"0"-73"0,0 0 2 16,0 0-1-16,3 0-12 16,-2 0-30-16,-1 0-48 15,1 0-48-15</inkml:trace>
  <inkml:trace contextRef="#ctx0" brushRef="#br0" timeOffset="121833.4595">8218 3716 450 0,'-3'0'106'0,"-3"0"-106"0,6 0-38 15,0 0-19-15,0 0-27 16,6 0-79-16</inkml:trace>
  <inkml:trace contextRef="#ctx0" brushRef="#br0" timeOffset="122786.861">10057 3679 337 0,'0'-1'85'16,"0"1"-66"-16,0-1 22 16,2 0 5-16,0 1-4 15,-2-1-14-15,3 1-22 16,-1 0-5-16,-2-1-2 16,1 1-28-16,-1 0-80 15,0 0-112-15</inkml:trace>
  <inkml:trace contextRef="#ctx0" brushRef="#br0" timeOffset="129116.47">4406 4997 154 0,'3'-2'115'16,"-3"2"-59"-16,0 0 0 16,0-2 14-16,0 2-8 15,0 0-4-15,0 0-9 0,0 0-11 16,0 0-15-16,0 0 7 15,0 0-27-15,0 0-3 16,0 0-35-16,0 0-37 16,2 3-49-16,-2-1-66 15,0 0-64-15</inkml:trace>
  <inkml:trace contextRef="#ctx0" brushRef="#br0" timeOffset="129827.8293">5962 4942 349 0,'2'0'190'0,"-2"0"-97"16,0 0-15-16,4 0 18 15,-4 0-11-15,0 0-85 16,2 0-2-16,-2 0-82 0,0 0-24 15,0 0-75-15,-6 0-222 16</inkml:trace>
  <inkml:trace contextRef="#ctx0" brushRef="#br0" timeOffset="235942.8043">7748 4646 526 0,'2'0'319'0,"-2"14"-108"0,0 20-85 15,0 14-23-15,0 6 20 16,-2 0-17-16,-1-5-45 16,-5-11-21-16,5-10-18 15,-2-13-7-15,3-5-8 16,2-7 1-16,0-3 1 15,0 0 4-15,0-15 2 16,0-15 9-16,0-15-15 16,0-12-9-16,0-8-30 15,10-4 29-15,1 6-1 16,-2 5 2-16,1 12 0 16,0 16 0-16,0 13 9 0,1 10-7 15,0 7 7-15,9 10 6 16,6 20 4-16,10 14-3 15,-2 7 23-15,-4 2-7 16,-3-4-19-16,-8-6 4 16,-6-9-9-16,-7-9-3 15,-1-7-3-15,-5-9-4 16,0-5-3-16,-5-4-50 16,-16 0-67-16,-8 0-90 15,-6-12-4-15,-7-4-159 16,24 7 14-16,1-2-32 15</inkml:trace>
  <inkml:trace contextRef="#ctx0" brushRef="#br0" timeOffset="236078.4543">7732 4755 267 0,'0'0'314'0,"24"0"-148"16,16 0 70-16,5 2 18 16,5 0-94-16,-5-2-68 15,-1 0-48-15,-7 0-44 16,-6-3-37-16,-5-10-163 15,-22 6-218-15,-2-2-317 16</inkml:trace>
  <inkml:trace contextRef="#ctx0" brushRef="#br0" timeOffset="236259.1298">8260 4611 1073 0,'10'8'331'16,"4"-6"-270"-16,6 0-57 16,4-2 5-16,3 0-9 15,3 0-116-15,-21 0-181 16,-1-3-192-16</inkml:trace>
  <inkml:trace contextRef="#ctx0" brushRef="#br0" timeOffset="236483.5314">8555 4398 642 0,'-8'38'231'0,"8"15"-116"15,0 5 71-15,15 5 34 16,-1-2-127-16,2-7-59 15,-6-13-34-15,-2-11-68 16,-3-12-55-16,-5-10-69 16,0-8-167-16,0-11-31 15</inkml:trace>
  <inkml:trace contextRef="#ctx0" brushRef="#br0" timeOffset="236877.485">8626 4421 825 0,'28'-8'165'0,"2"8"-75"15,2 2 31-15,-5 9 13 16,-7 3-21-16,-7 2-76 16,-13 5-37-16,0 2-20 15,-10 2 3-15,-7-3-15 16,2-1 32-16,4-7 4 0,6-6-4 15,5-4 0 1,8-4-69-16,20 0-105 0,9 0 23 16,10 0 4-16,-6 0 86 15,-7 7 61-15,-7 6 36 16,-11 4 48-16,-11 3 26 16,-5 0 7-16,-3 1-18 15,-20 0 3-15,-6-2 6 16,-4-2 11-16,0-5-53 15,2-4-42-15,7-4-24 16,4-4-59-16,7 0-80 16,6-2-114-16,7-7-194 15,0-1-102-15</inkml:trace>
  <inkml:trace contextRef="#ctx0" brushRef="#br0" timeOffset="237201.6912">9240 4547 986 0,'20'5'289'0,"3"-5"-118"16,8 0-76-16,3 0-4 15,-1-7-49-15,-7-4-42 16,-2 1-37-16,-8-3-161 15,-14 9-218-15,-2-1-181 16</inkml:trace>
  <inkml:trace contextRef="#ctx0" brushRef="#br0" timeOffset="238055.441">9725 4548 576 0,'7'39'149'0,"-3"4"71"16,3 2 15-16,0-4-76 15,-2-6-41-15,2-6-22 0,-6-7-83 16,-1-6-13 0,0-5-2-16,0-4-86 0,-3-6-51 15,-10-1-194-15,5-3-59 16,0-10-111-16</inkml:trace>
  <inkml:trace contextRef="#ctx0" brushRef="#br0" timeOffset="238252.8094">9836 4497 829 0,'48'-24'298'0,"-6"15"-68"16,7 1-54-16,-7 1-97 0,-9 4-37 15,-9-1-33 1,-11 4-9-16,-12 0-110 0,-1 0-87 16,-6 10-129-16,-23 7-62 15,10-6 82-15,-7-1-25 16</inkml:trace>
  <inkml:trace contextRef="#ctx0" brushRef="#br0" timeOffset="238401.445">9804 4644 392 0,'-12'19'139'15,"15"-19"-39"-15,18 0 70 16,9 0 74-16,0-7-43 16,3-3-91-16,-1-1-78 15,-5 1-23-15,-2 1-9 16,-3 3-77-16,-5 3-140 0,-14 3-223 16,-1 0-95-1</inkml:trace>
  <inkml:trace contextRef="#ctx0" brushRef="#br0" timeOffset="238754.6069">10266 4684 402 0,'22'3'824'16,"10"-3"-637"-16,9 0-152 16,1-7-23-16,0-3-12 15,2-2-32-15,-31 6-165 0,-4 0-474 16</inkml:trace>
  <inkml:trace contextRef="#ctx0" brushRef="#br0" timeOffset="239331.2638">10889 4492 793 0,'9'32'185'15,"-2"11"-86"-15,0 2 81 16,4 2-28-16,0-3-94 16,-3-4-20-16,1-7-31 15,-9-9-5-15,0-6-2 16,0-5-89-16,-9-5-56 15,-10-3-166-15,8-5-96 0,1 0-62 16</inkml:trace>
  <inkml:trace contextRef="#ctx0" brushRef="#br0" timeOffset="239526.0091">10733 4903 795 0,'42'2'305'15,"16"-2"-122"-15,7 0-31 16,0-8-89-16,-5-2-26 16,-11-1-19-16,-14-2-18 15,-12-2-48-15,-13-2-88 16,-10-5-107-16,0-2-154 16,-13 14 66-16,-9-2-34 15</inkml:trace>
  <inkml:trace contextRef="#ctx0" brushRef="#br0" timeOffset="239698.213">10800 4498 534 0,'0'-9'269'16,"34"5"-39"-16,10 0-57 16,6 0-45-16,1 0-65 15,-4-1-11-15,-7 3-52 16,-3-5-8-16,-12 0-116 15,-25 4-130-15,0 0-352 16</inkml:trace>
  <inkml:trace contextRef="#ctx0" brushRef="#br0" timeOffset="241742.2514">7805 5221 387 0,'-4'0'222'15,"4"4"-52"-15,0 23-61 0,0 15-25 16,0 11 17-16,0 1 57 15,-3-4-49-15,1-8-47 16,-4-10-29-16,4-11-1 16,-1-8-14-16,3-6-7 15,-3-6 7-15,3-1-9 16,-2 0 5-16,-1-15 2 16,2-13 8-16,1-14-24 15,0-8-27-15,0-6 3 16,0-2 23-16,6 1 1 15,2 6 5-15,1 8-5 16,1 8 0-16,3 12 0 16,-3 7 0-16,3 9 20 0,4 7 2 15,4 10 1-15,7 25-14 16,4 15-1-16,-3 12-5 16,-3 2 34-16,-7-1-20 15,-7-7-14-15,-3-11 5 16,-6-9-8-16,-3-10-19 15,0-8-41-15,-9-7-49 16,-9-6-44-16,-6-4-48 16,-9-1-67-16,-5-1 26 15,22-7-24-15</inkml:trace>
  <inkml:trace contextRef="#ctx0" brushRef="#br0" timeOffset="241882.7749">7777 5507 377 0,'10'-8'117'0,"27"3"-12"15,8 0 13-15,5-2-12 16,1 1-45-16,-4 1-32 16,-8-1-15-16,-8 0-14 15,-4 0-33-15,-27 3-139 16,0 0-169-16</inkml:trace>
  <inkml:trace contextRef="#ctx0" brushRef="#br0" timeOffset="242175.1383">8282 5385 810 0,'0'13'289'15,"9"-8"-124"-15,-1-5-85 16,3 0-2-16,2 0-63 0,1 0-15 16,3-8-80-1,-1-5-184-15,-9 7-165 0,-3-1-97 16</inkml:trace>
  <inkml:trace contextRef="#ctx0" brushRef="#br0" timeOffset="242725.5622">8734 5168 15 0,'0'-8'598'15,"-10"8"-401"-15,-11 1-50 16,-6 17 70-16,-5 10-57 16,0 9-46-16,6 9-46 15,6 2-27-15,10-4-1 16,10-4-11-16,9-9-27 16,21-8-4-16,9-8-3 15,6-7 3-15,6-8-7 16,-2 0-37-16,1-6-31 15,0-10-27-15,-8-3-110 16,-34 8-198-16,-2 0-37 0</inkml:trace>
  <inkml:trace contextRef="#ctx0" brushRef="#br0" timeOffset="243131.5066">8999 5284 70 0,'-3'0'459'15,"3"0"-416"-15,0 1-39 16,0 1 20-16,3 1 37 16,9 1-23-16,4-1 19 15,0 1 83-15,2-2 43 16,2-1-31-16,2-1-12 15,2 0-35-15,2 0-51 0,-4 0-36 16,-4-3-18-16,-4-1-20 16,-3 0-74-16,-3-1-75 15,-8 3-118-15,0 0-151 16</inkml:trace>
  <inkml:trace contextRef="#ctx0" brushRef="#br0" timeOffset="243683.7684">9465 5113 88 0,'-5'22'822'0,"3"8"-744"16,-2 10-51-16,4 3 175 16,0 2-58-16,0 3-43 15,0-4-37-15,2-3-35 16,0-8-5-16,0-7-13 15,-2-7-4-15,0-7-5 16,0-6-2-16,0-3-18 0,0-3-51 16,-2 0-25-16,-2 0 8 15,-1 0 31-15,3-1 28 16,1-3 18-16,1 2 9 16,0 1 14-16,0-1 22 15,0 0 34-15,8-1 18 16,6-1-38-16,7 0-21 15,3 0 22-15,1-1-7 16,2 1-11-16,1 0-20 16,-5 1-8-16,-2-1-5 15,-1 0-2-15,-5 1-44 16,-4-2-39-16,-5 1-59 0,-6-4-17 16,0-3-75-16,-6 6-83 15,-5-2 10-15</inkml:trace>
  <inkml:trace contextRef="#ctx0" brushRef="#br0" timeOffset="243838.3577">9518 5287 594 0,'-8'-5'267'16,"8"4"-39"-16,10 0-140 15,12-3-31-15,4 1-31 16,-1-2-3-16,-2-2-23 15,-9-2-98-15,-7-4-100 16,-7-3-67-16,0 8-16 0</inkml:trace>
  <inkml:trace contextRef="#ctx0" brushRef="#br0" timeOffset="244013.0094">9520 5112 250 0,'-11'-9'382'15,"11"9"-166"-15,0-2-26 16,6 0 45-16,10-1-161 15,4-2-41-15,5-1 2 16,1 0-20-16,0 0-15 16,1 1-64-16,-3 0-134 15,-20 3-148-15,-1 0-99 0</inkml:trace>
  <inkml:trace contextRef="#ctx0" brushRef="#br0" timeOffset="245093.3431">10061 5359 381 0,'-5'5'462'0,"5"-4"-266"16,0-1-135-16,0 1 75 15,13-1-35-15,6 0-27 16,6 0-50-16,2 0 21 16,-9 0-9-16,-2 0-29 15,-5 0-5-15,0 0-2 16,-3 0-24-16,-1 0-99 15,-4 0-101-15,0-5-65 16,-3 0 8-16,0 0-54 16</inkml:trace>
  <inkml:trace contextRef="#ctx0" brushRef="#br0" timeOffset="245345.3381">10225 5118 385 0,'0'24'400'16,"0"18"-323"-16,0 8 29 15,0 8 113-15,0 5-89 16,8-3-48-16,-3-4-35 16,0-12-38-16,-2-13-6 15,-3-9-3-15,0-8-1 16,0-9-47-16,0-5-51 0,-6-1-54 15,-1-19-93-15,-2-5 26 16,7 8-48-16,2 0-11 16</inkml:trace>
  <inkml:trace contextRef="#ctx0" brushRef="#br0" timeOffset="245504.0289">10248 5380 338 0,'19'-13'201'0,"2"13"-62"15,3 0-44-15,5 8 20 16,5 3 5-16,3 0-7 15,-4-2-44-15,-2-3-46 16,-5-5-7-16,-8-1-13 16,-2-2-3-16,-3-17-69 15,-3-4-107-15,-10 10-89 16,0 0-121-16</inkml:trace>
  <inkml:trace contextRef="#ctx0" brushRef="#br0" timeOffset="245708.6159">10499 5159 530 0,'-21'51'173'15,"9"7"-23"-15,5 3-34 16,7-3 66-16,0-4-65 16,10-11-38-16,8-9-43 15,0-8-25-15,-6-10-11 16,-2-9-69-16,1-7-83 15,-11-1-224-15,2-10-58 0</inkml:trace>
  <inkml:trace contextRef="#ctx0" brushRef="#br0" timeOffset="246307.1168">10937 5296 939 0,'2'8'257'0,"13"-7"-153"16,10-1-38-16,-1 0 3 16,3 0-53-16,-1-7-16 0,-3 0-112 15,-2 1-192-15,-18 3-126 16,1 1-142-16</inkml:trace>
  <inkml:trace contextRef="#ctx0" brushRef="#br0" timeOffset="246650.3282">11275 4993 611 0,'-9'33'231'16,"7"11"-202"-16,2 7 110 15,0 0 52-15,4-1-124 16,10-2-5-16,-3-5-50 16,0-8-3-16,-7-8-8 15,4-11-1-15,-7-6-56 16,-1-8-67-16,0-2-182 0,0 0-45 16,0-2-103-1</inkml:trace>
  <inkml:trace contextRef="#ctx0" brushRef="#br0" timeOffset="246869.7458">11221 5431 781 0,'16'10'272'0,"22"-8"-132"15,4-2-38 1,7 0 19-16,-4 0-89 0,-5-6 7 15,-8-3-28 1,-15-4-11-16,-6-2-94 0,-11-6-71 16,0-1-167-16,-13 12 13 15,-2 0-64-15</inkml:trace>
  <inkml:trace contextRef="#ctx0" brushRef="#br0" timeOffset="247056.358">11216 5108 754 0,'0'-9'311'0,"3"5"-142"15,21-3-2-15,12 1-13 0,6-1-94 16,6 2-40-16,-8-1-20 16,-6 3-16-16,-5-2-82 15,-14 4-140-15,-15 1-222 16,0 0-82-16</inkml:trace>
  <inkml:trace contextRef="#ctx0" brushRef="#br0" timeOffset="249857.5766">8030 5762 130 0,'2'-5'640'16,"-2"5"-428"-16,2 3-108 15,4 19-19-15,-3 10-52 16,2 12 20-16,-1 2 44 15,-4 1-63-15,0-7-4 16,0-8-20-16,0-11 4 16,-4-6-8-16,1-6-1 15,-1-4-5-15,1-4 2 16,-1-1-2-16,0 0 0 0,1-6 2 16,-2-10-2-16,3-7 8 15,2-10-8-15,0-6-7 16,0-6 7-16,10 1-7 15,5 5 7-15,1 11 0 16,-3 9-10-16,5 8 10 16,-5 6 12-16,4 5 8 15,4 0 10-15,2 13-1 16,2 11-11-16,2 9 5 16,2 4 5-16,-6 5-8 15,-7-4-20-15,-3-6-2 16,-8-7-2-16,-2-8-23 0,-3-5-29 15,-3-5-30-15,-10-4-70 16,-7-3-119-16,8 0-105 16,1-9-202-16</inkml:trace>
  <inkml:trace contextRef="#ctx0" brushRef="#br0" timeOffset="250020.2241">8149 5906 793 0,'5'-1'299'0,"17"1"-134"16,4 0-122-16,3 0 9 15,0 0-26-15,2 0-26 16,-2 0-41-16,-18 0-181 0,-5-5-280 16</inkml:trace>
  <inkml:trace contextRef="#ctx0" brushRef="#br0" timeOffset="250290.4943">8547 5858 923 0,'0'4'218'15,"18"-4"-172"-15,-2 0-31 16,3 0 7-16,0-6-22 16,-1-1-29-16,-15 3-367 15,-1 0-244-15</inkml:trace>
  <inkml:trace contextRef="#ctx0" brushRef="#br0" timeOffset="250609.9202">8774 5731 728 0,'0'13'125'0,"11"8"-118"16,7 6 97-16,0 10 85 15,-1 4-93-15,-2 1-10 16,1-1-47-16,-6-7-16 0,0-11-19 15,-4-7-8-15,-3-9-12 16,-1-5-78-16,-2-2-58 16,0-4-181-16,0-7-33 15</inkml:trace>
  <inkml:trace contextRef="#ctx0" brushRef="#br0" timeOffset="250941.0147">8867 5734 331 0,'-3'-5'493'15,"3"5"-350"-15,16 0-128 16,15 0 9-16,9 2-7 16,5 10 53-16,0 2-30 0,-7 2-37 15,-5 2-1-15,-8 4 14 16,-8 3 17-16,-13 1-11 15,-4 1-5-15,-4-1 7 16,-18-2-9-16,-10-2 0 16,-5-3 57-16,4-3-15 15,-1-4-27-15,6-4-21 16,6-3-6-16,0-2-3 16,7-2-40-16,-1-1-70 15,7 0-91-15,5 0-63 16,4 0 2-16,0-2-165 15</inkml:trace>
  <inkml:trace contextRef="#ctx0" brushRef="#br0" timeOffset="251300.0692">9491 5822 764 0,'9'2'486'15,"9"-2"-363"-15,2 0-108 16,2-1 34-16,-4-6-1 16,-1-1-48-16,-4-1-14 15,-5 1-164-15,-8 4-180 16,0 2-120-16</inkml:trace>
  <inkml:trace contextRef="#ctx0" brushRef="#br0" timeOffset="252840.511">9857 5665 523 0,'0'-5'160'16,"-10"5"-24"-16,1 8-39 15,-3 15 77-15,-1 11-68 16,2 9-65-16,3 5 20 16,6 1-22-16,2-5 4 15,6-8-8-15,9-9 10 16,3-10 11-16,4-6-9 0,-4-8-26 16,3-3 3-16,-2-3-6 15,1-14 12-15,-1-4-6 16,-3-2-11-16,2-1-13 15,1 1-6-15,-5 6-3 16,-4 4 9-16,-2 7-4 16,0 6-3-16,-1 0-13 15,2 8-6-15,3 13 9 16,2 4 8-16,-3-2 9 16,1-3 11-16,-4-5-11 15,-2-5 0-15,-4-5-3 16,-2-5-63-16,0 0-93 0,-5-1-120 15,-3-6-140-15,-2-1-26 16</inkml:trace>
  <inkml:trace contextRef="#ctx0" brushRef="#br0" timeOffset="253005.0737">9889 5855 418 0,'0'0'617'15,"19"0"-544"-15,12 0-22 16,7 0 83-16,2-2-58 16,-4-2-55-16,-4-2-21 15,-9 0-82-15,-23 1-206 16,0 2-156-16</inkml:trace>
  <inkml:trace contextRef="#ctx0" brushRef="#br0" timeOffset="254473.2689">10301 5830 29 0,'-6'4'455'16,"6"-4"-281"-16,0 0-11 16,3 0 34-16,11 0-24 15,4 0-61-15,0 0 0 16,4 0-42-16,-7 0-50 15,3 0-20-15,0-7-6 16,-1-1-146-16,2-1-213 16,-13 5-77-16</inkml:trace>
  <inkml:trace contextRef="#ctx0" brushRef="#br0" timeOffset="254690.6746">10573 5712 764 0,'0'1'274'0,"0"20"-167"16,0 10-75-16,0 8 78 15,7 6-26-15,4 0-44 16,-3-3-24-16,-1-6-13 16,0-8-3-16,-3-7-57 15,-4-5-77-15,0-7-57 0,0-9-62 16,-5 0-87-1</inkml:trace>
  <inkml:trace contextRef="#ctx0" brushRef="#br0" timeOffset="254856.2655">10622 5872 801 0,'21'-4'127'16,"6"4"-87"-16,2-1 107 15,3-2-38-15,-2-3-86 16,-2-5-23-16,-4-4-117 0,-6-5-195 16,-16 11-45-16</inkml:trace>
  <inkml:trace contextRef="#ctx0" brushRef="#br0" timeOffset="255041.7726">10800 5669 442 0,'-17'21'129'0,"12"17"-40"16,2 6 33-16,3 3 10 16,0 0 16-16,0-5-65 15,14-7-43-15,0-9-24 16,1-6-16-16,0-8-25 16,-1-10-159-16,-9-2-174 15,1-5-211-15</inkml:trace>
  <inkml:trace contextRef="#ctx0" brushRef="#br0" timeOffset="255374.6316">11147 5823 704 0,'0'4'660'16,"13"-4"-566"-16,7 0-87 15,1 0 76-15,0 0-28 16,-1 0-55-16,-3-2-31 16,-1-1-168-16,-3-2-148 15,-11 3-88-15,-2-2-99 16</inkml:trace>
  <inkml:trace contextRef="#ctx0" brushRef="#br0" timeOffset="255627.4297">11370 5663 713 0,'0'31'47'0,"0"7"14"16,0 3 166-16,9 0-95 15,0 0-27-15,-1-5-48 16,-3-6-45-16,-1-10-12 16,2-7-15-16,-3-5-78 15,2-6-97-15,-2-2-159 16,-3 0-126-16</inkml:trace>
  <inkml:trace contextRef="#ctx0" brushRef="#br0" timeOffset="256062.3816">11216 6013 418 0,'-10'10'166'0,"10"-6"-71"16,15 1-13-16,10-1 67 16,8 0 10-16,5-3-16 0,1-1-59 15,-2 0-23-15,-3-5 5 16,-7-5-34-16,-3-3-30 16,-7-2-2-16,-6-4-84 15,-6 0-98-15,-5-4-122 16,0 14-4-16,-4-2-71 15</inkml:trace>
  <inkml:trace contextRef="#ctx0" brushRef="#br0" timeOffset="256259.9934">11256 5669 710 0,'-5'-4'342'15,"5"2"-190"-15,23 2-112 0,10 0 39 16,9-3-36-16,2 3-31 16,-1 0-12-16,-7 0-61 15,-12-4-132-15,-22 1-180 16,-2 1-123-16</inkml:trace>
  <inkml:trace contextRef="#ctx0" brushRef="#br0" timeOffset="257080.0509">11195 4629 516 0,'17'13'239'15,"8"-9"37"-15,4-1-48 16,1-1-60-16,-2-2-87 16,-3 1-39-16,-8-1-35 15,-4 0-7-15,-7 0-75 16,-6 1-90-16,0 1-130 15,-4-1-154-15,-8 1-27 16</inkml:trace>
  <inkml:trace contextRef="#ctx0" brushRef="#br0" timeOffset="257223.6602">11264 4732 258 0,'0'5'303'0,"2"-5"-154"0,16 0 60 15,4-5 63-15,2-4-126 16,-1 2-89-16,1 1-57 15,-3 2-20-15,-18 4-148 16,-1 0-357-16</inkml:trace>
  <inkml:trace contextRef="#ctx0" brushRef="#br0" timeOffset="257690.5414">11543 5212 515 0,'0'0'562'16,"8"0"-349"-16,14-7-207 16,7-3 1-16,-1 2 0 15,-1 3-7-15,-9 3-95 0,-3 2-160 16,-10 0-45-1,-5 0 12-15</inkml:trace>
  <inkml:trace contextRef="#ctx0" brushRef="#br0" timeOffset="257873.1846">11574 5292 459 0,'0'6'196'16,"0"-6"-11"-16,14 0 30 15,7-5-53-15,5-4-83 16,-2 0-57-16,-2 1-22 16,-2 2-10-16,-7 1-150 15,-11 5-262-15,-2 0-104 0</inkml:trace>
  <inkml:trace contextRef="#ctx0" brushRef="#br0" timeOffset="258360.4319">11528 5806 656 0,'28'0'375'15,"2"-3"-162"-15,-1-9-137 16,0 0 43-16,-3 3-103 15,-8 2-16-15,-5 4-53 16,-8 3-128-16,-5 0-137 16,0 0-66-16,-9 2-95 15</inkml:trace>
  <inkml:trace contextRef="#ctx0" brushRef="#br0" timeOffset="258507.0429">11571 5896 459 0,'0'7'216'0,"0"-7"-93"0,19-2-7 16,4-10 53-16,-1-2-128 16,0-3-41-16,-5 0-151 15,-13 12-179 1,-4-1-247-16</inkml:trace>
  <inkml:trace contextRef="#ctx0" brushRef="#br0" timeOffset="260090.0973">2214 3071 417 0,'-21'-4'116'16,"-3"4"-34"-16,0 15 31 16,1 13 28-16,1 14-32 15,9 14-31-15,11 11 4 16,2 8-46-16,15-3 3 16,25-8-31-16,13-12-8 15,13-19 0-15,5-17 8 0,0-16 10 16,0-14 25-1,-7-28-10-15,-7-13-9 0,-11-7-3 16,-13-2-21-16,-19 7 3 16,-14 3 7-16,-3 3 4 15,-28 7-8-15,-8 5 11 16,-12 11 9-16,-9 11 44 16,-6 12-1-16,-3 5-69 15,-3 14-15-15,1 15-62 16,14 11-62-16,12 3-99 15,40-22-78-15,5-3-46 16</inkml:trace>
  <inkml:trace contextRef="#ctx0" brushRef="#br0" timeOffset="261139.5848">5107 1681 259 0,'-18'-2'180'0,"-3"2"-54"0,1 3-49 15,-3 14-12-15,-3 11-2 16,2 16 0-16,9 13 12 15,1 9 3-15,14 2-41 16,9-5-26-16,24-10-4 16,18-10-6-16,12-13 10 15,9-17-4-15,0-13 41 16,-5-7-17-16,-6-22-1 16,-10-10 14-16,-16-2-26 15,-13-2 3-15,-17 1-8 16,-5 0-6-16,-27-5-1 0,-10 1 3 15,-10 7-8-15,-4 9 28 16,-3 10-14-16,-2 14-15 16,-6 6-47-16,-1 10-106 15,-1 16-119-15,46-8-28 16,4-2-215-16</inkml:trace>
  <inkml:trace contextRef="#ctx0" brushRef="#br0" timeOffset="264740.3131">7096 1619 333 0,'-4'-7'173'15,"-2"7"-44"-15,-2-1-12 16,-3 1-1-16,-2 0-15 16,-2 2-14-16,-8 14-38 15,4 10-19-15,-10 11-9 16,7 13 21-16,0 14-9 16,9 7-9-16,6-1 22 15,7-6-15-15,7-14-6 16,20-8-16-16,16-13-6 15,8-13-3-15,5-14 4 16,5-2 8-16,1-23 25 0,-2-10-8 16,-8-7-6-1,-10-1-6-15,-13-4-9 0,-14-2 5 16,-14-1-2-16,-1-3-1 16,-20 4-4-16,-13 4-1 15,-9 6 6-15,-7 8 11 16,-6 9-22-16,0 9-7 15,-3 10-28-15,3 1-65 16,3 10-60-16,9 12-13 16,10 3 0-16,33-12-60 15,0 0-61-15</inkml:trace>
  <inkml:trace contextRef="#ctx0" brushRef="#br0" timeOffset="268155.2459">11532 4419 442 0,'-23'-5'202'15,"20"1"-103"-15,3-1-3 16,0 0 123-16,0-1-76 16,3-3-61-16,15-1-62 0,3-4-20 15,5 1 20-15,4 0 19 16,-4 1 10-16,-5 3 13 15,-7 6 15-15,-5 1-3 16,-8 2-2-16,-1 0-33 16,0 0-26-16,0 5-13 15,-3 16-9-15,-12 5 5 16,-1 7 4-16,-4 1 10 16,1 0 3-16,3-3-8 15,4-1 1-15,9-4-4 16,3-3-2-16,0-5 0 15,2-5-13-15,13-5 9 16,1-4-13-16,5-4 12 0,2 0 1 16,3-15-28-16,4-6-36 15,-4-6-44-15,2-4-127 16,-19 18-200-16,-3 0-33 16</inkml:trace>
  <inkml:trace contextRef="#ctx0" brushRef="#br0" timeOffset="268438.4458">11834 4347 570 0,'-14'34'253'0,"12"-4"-122"0,2-6-43 16,5-6 47-16,18-7-81 15,7-7-53-15,1-4 14 16,-1-2 10-16,-9-15-4 15,-4-3 8-15,-11-2-9 16,-6-2 19-16,0-2 8 16,-15 2 19-16,-7 0 10 15,-7 7-5-15,-5 7-38 16,-5 8-18-16,1 2-15 16,2 15-22-16,4 11-66 15,2 5-134-15,21-16-115 16,6-1-85-16</inkml:trace>
  <inkml:trace contextRef="#ctx0" brushRef="#br0" timeOffset="270855.6949">11736 4990 498 0,'-16'0'146'15,"16"-1"-31"-15,0-1 33 16,5-3 32-16,13-1-105 16,9-1-57-16,1 0-18 15,3 1 22-15,-9 3 17 16,-5 2 20-16,-9 1 14 15,-3 0-21-15,-5 0-28 16,0 10-24-16,0 5-14 0,-10 8 14 16,-12 4 22-16,-2 1 8 15,3 0 6-15,7-3-2 16,7-5-14-16,7-3-11 16,0-1-5-16,11-5-4 15,13-5-13-15,2-4 13 16,6-2 0-16,2-7 0 15,-5-12-27-15,0-5-58 16,-3-3-116-16,-21 15-162 16,1 1-87-16</inkml:trace>
  <inkml:trace contextRef="#ctx0" brushRef="#br0" timeOffset="271288.5911">11986 4870 849 0,'-28'0'251'0,"20"1"-145"15,8 8 13-15,0 3-119 16,10 1-13-16,18 3-12 16,4 0 20-16,0 0-10 15,-3 0 7-15,-7 1 8 16,-9-1 14-16,-3 3-4 15,-10-1-2-15,0 2 16 0,-10 0-7 16,-9-4-7 0,-4-1 16-16,-1-5 3 0,2-4 13 15,7-6-19-15,10 0-14 16,5-7-2-16,0-17-7 16,5-8-7-16,13-8-56 15,3 1-1-15,0 1 57 16,-5 6 7-16,-2 6 8 15,-8 6 1-15,0 5 22 16,-6 4 6-16,0 2-10 16,-6 3-14-16,-8 1-13 15,-3 3-18-15,-3 2-24 16,-2 0-59-16,1 4-88 0,5 6-79 16,11-6-10-1,3-1-198-15</inkml:trace>
  <inkml:trace contextRef="#ctx0" brushRef="#br0" timeOffset="283303.444">11714 5673 31 0,'-7'0'561'16,"7"0"-451"-16,0-3-18 16,7-8 72-16,13-4-81 15,4 0-51-15,7 2 1 16,1 0 3-16,-4 1 12 0,-1 4-1 15,-4 0-7-15,-6 5 17 16,-5 3-8-16,-4 0 5 16,-7 0-9-16,-1 12-24 15,0 12-19-15,-9 6 7 16,-9 8 34-16,-6 1-8 16,-2-2-1-16,5-3-1 15,2-5-18-15,8-5 9 16,4-3 0-16,7-4-11 15,0-6 11-15,0-2-12 16,10-3-7-16,7-5-5 16,3-1 0-16,4 0 10 15,-2-4 6-15,3-11-16 16,-4-2-35-16,1-4-47 0,-4-2-61 16,-2-1-76-16,-14 14-169 15,-2 1-117-15</inkml:trace>
  <inkml:trace contextRef="#ctx0" brushRef="#br0" timeOffset="283688.6592">11988 5554 377 0,'-7'0'792'16,"7"-1"-634"-1,9-2-90-15,19 0 56 16,7-1-75-16,9 1-3 0,4 1-19 16,-6 1-14-16,-9 0-9 15,-11 1 3-15,-9 0 17 16,-8 0-13-16,-5 0 4 16,0 0 9-16,0 0 15 15,0 1-17-15,0 12-7 16,0 7-11-16,0 9 0 15,0 5 5-15,-7 5 10 16,-2-1-13-16,0-2-3 16,0-3 10-16,1-7-13 15,3-4 6-15,1-8-6 16,3-6-13-16,-3-4-26 0,4-4-40 16,0 0-52-16,0 0-51 15,0-10-71-15,0 1-163 16,0-3-10-16</inkml:trace>
  <inkml:trace contextRef="#ctx0" brushRef="#br0" timeOffset="283905.8901">12126 5673 381 0,'-3'-2'778'0,"3"1"-590"0,4 0-57 15,17-3 82-15,11-1-87 16,3 0-57-16,0 0-37 16,-5-3-22-16,-11 1-10 15,-1 1-36-15,-9 3-67 16,-8 1-107-16,-1 2-123 16,0 0-83-16,-8 0-91 15</inkml:trace>
  <inkml:trace contextRef="#ctx0" brushRef="#br0" timeOffset="287185.9671">11485 4865 188 0,'-11'1'208'0,"9"-1"-120"16,-1 0-17-16,3 0 57 15,0 0 15-15,0 0-15 16,0 0-3-16,0 0-19 16,9 0 5-16,9 0 2 15,14-9-30-15,13-4 29 0,12-4-16 16,7-1-18-16,4 0-24 16,6-2-9-16,-3 1-17 15,0 2-15-15,-10 1-5 16,-11 4-8-16,-10 4 0 15,-12 3 0-15,-12 4 0 16,-11 1-2-16,-3 0 2 16,-2 0-6-16,0 0 6 15,0 0-7-15,0 0-19 16,0 0-32-16,4 0-49 16,2 3-58-16,4 0-67 15,1 2-21-15,-2-2-51 16,-5-3-11-16,-4 0-72 15</inkml:trace>
  <inkml:trace contextRef="#ctx0" brushRef="#br0" timeOffset="287569.5947">12297 4592 517 0,'0'0'245'15,"0"0"-62"-15,0 11-17 16,2 16-57-16,7 13-64 0,2 11 80 16,-1 8 20-16,0 5-37 15,1 5-27-15,-6-2 7 16,1-4-23-16,-6-6-39 15,3-8-7-15,-3-11-15 16,0-6 0-16,0-5 3 16,0-7-5-16,2-6 0 15,-2-6-2-15,2-5-4 16,-2-2-32-16,2-1-16 16,-1 0-34-16,4-2-45 15,-2-12-66-15,3-2-78 16,-6 7-181-16,0 1 7 0</inkml:trace>
  <inkml:trace contextRef="#ctx0" brushRef="#br0" timeOffset="287932.7564">12438 5165 832 0,'-11'0'274'0,"-18"9"-173"15,-14 4-28-15,-4 4 58 16,-8 2-43-16,-1 4-30 15,-10 0-32-15,-3-1 10 16,-1 0-7-16,-4 2-6 16,5-2-5-16,1 0-16 15,10 0 9-15,9-4-11 16,14-3-28-16,7-5-47 16,10-4-25-16,7-3-42 15,6-3-28-15,5 0-90 0,0 0-13 16,9-1 0-16</inkml:trace>
  <inkml:trace contextRef="#ctx0" brushRef="#br0" timeOffset="288420.6418">11601 4718 276 0,'-6'0'284'0,"6"3"-135"15,-2 25-38-15,2 15-17 16,0 16 50-16,8 9 58 15,4 5-56-15,0-2-11 16,-2-5-22-16,-2-9-48 0,0-8-15 16,-4-8-33-16,0-6-12 15,0-5-5-15,-4-7-9 16,0-2-102-16,2 0-78 16,-2-4-89-16,0-17-173 15,0 0-225-15</inkml:trace>
  <inkml:trace contextRef="#ctx0" brushRef="#br0" timeOffset="298518.4839">10533 2801 82 0,'0'-9'512'0,"0"-1"-351"16,16-4 3-16,6-2-34 16,1 1-37-16,5 4-28 15,-6 3 1-15,-1 4-11 16,-9 3-10-16,-5 1-16 15,-4 0-9-15,-2 11-15 0,-1 10 7 16,0 8 23 0,-9 4 16-16,-15 3-12 0,0 0 18 15,-3-3-28-15,5-6-20 16,2-4 12-16,12-6-3 16,5-6-5-16,3-4-13 15,0-2-7-15,9-2 7 16,9-2 5-16,5-1 23 15,4 0 19-15,0 0-23 16,2-9-7-16,-3-3-17 16,0-1-12-16,-1 0-97 15,-3-1-96-15,-3 1-138 16,-18 9-154-16,-1 1-97 16</inkml:trace>
  <inkml:trace contextRef="#ctx0" brushRef="#br0" timeOffset="299036.2502">10982 2634 395 0,'-6'-19'161'0,"-9"10"-45"15,-4 4 11-15,-6 5-6 16,-5 0-46-16,3 8-36 16,-2 11-6-16,3 6 0 15,7 1 5-15,7-1-32 16,3-4-6-16,9-6 0 15,0-5 0-15,0-3 0 16,3-4 1-16,9-3 10 16,4 0 21-16,6 0 24 15,5-9-9-15,3-6-15 16,-3 1-1-16,-1-1-11 16,-3 4-16-16,-6 2 8 15,-6 6 21-15,-8 3-1 16,-1 0 2-16,0 18-24 0,-2 13 1 15,0 10 47-15,0 1 17 16,0-3-22-16,0-2-25 16,0-7-15-16,0-7-5 15,0-8-8-15,0-4 0 16,4-5-62-16,-2 0-95 16,-1-2-132-16,-1-4-231 15,0 0-111-15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16T19:35:12.1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1469 3457 214 0,'-28'10'86'0,"10"-7"-58"0,2 0 0 16,1-2 52-16,4 0-7 15,1-1 12-15,-1 0 18 16,3 0-34-16,4 0-23 15,-3 0 13-15,5-5 22 16,1-8 5-16,1-4-24 16,0-6-60-16,12-4-2 15,16-7-20-15,12-1 20 16,7-2 0-16,8-1 4 16,0 4 0-16,3 3-1 15,-7 10 1-15,-7 9-1 16,-11 9-3-16,-5 3 0 15,-12 15-14-15,-7 18-6 16,-9 13 4-16,-3 12 16 16,-21 5 2-16,-4 3 11 0,-1-3-6 15,4-6 3-15,6-12-2 16,6-14-3-16,8-11 14 16,5-11 2-16,18-8-21 15,19-1-15-15,20-20 15 16,19-18 18-16,5-10 18 15,3-7-9-15,-7 1-26 16,-3 6 1-16,-11 6-2 16,-8 8-9-16,-13 5-62 15,-15 8-30-15,-12 4-77 16,-15 17-62-16,-15 0-80 0</inkml:trace>
  <inkml:trace contextRef="#ctx0" brushRef="#br0" timeOffset="297.2102">2037 3322 295 0,'17'-6'203'0,"25"-14"-191"16,11-2-6-16,4-2 30 15,0 5 22-15,-4 4 25 16,-8 7 30-16,-8 4-38 0,-10 4-46 15,-9 0-16-15,-9 9-8 16,-7 12-5-16,-2 11-7 16,-15 8 7-16,-15 7 24 15,-11 7 10 1,1 3-17-16,5-1 5 0,5 0-17 16,9 0-5-16,5-1-63 15,9-2-111-15,7-40-64 16,0-5-41-16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16T19:37:16.3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3233 7684 151 0,'0'0'80'0,"-2"0"-23"0,0 0-6 15,2 0 5 1,0 0 15-16,-2 0 0 0,-1 0-8 15,3 0 1-15,-2 0 13 16,2 0 5-16,-2 0 1 16,1 0-13-16,-2 0-17 15,0 0-17-15,3 0-19 16,0 0 0-16,0 0 1 16,0 0-8-16,0 0 2 15,0 0 0-15,0 0-10 16,14 0-2-16,10 0-11 0,18 0 2 15,19 1 9 1,12-1 24-16,17 0 12 0,10 0 7 16,4-6 8-16,-5-5 2 15,1 0-17-15,-8 1-29 16,-4 2-7-16,-9 2-2 16,-7 3 1-16,-7 1 1 15,-7 2 0-15,-10 0 0 16,-12 0 0-16,-10 0 0 15,-6 2 0-15,-7 0 0 16,-4 0 0-16,0-1 0 16,0 0 1-16,1-1 3 15,0 0-4-15,0 0 0 16,-5 0-2-16,2 0 6 16,-3 0-3-16,-1 0-1 15,-3 0-1-15,0 0-1 16,0 0-7-16,0 0 1 0,0 0 4 15,0 0-6-15,0 0 1 16,0 0-2-16,0 0-5 16,0 0-1-16,0 0 12 15,0 0-1-15,0 0-4 16,0 0-23-16,0 1-7 16,0-1-11-16,0 0 16 15,0 0 14-15,0 0 10 16,0 0 9-16,0 0 2 15,0 1-2-15,-3 0-1 16,1 1-10-16,0 0-22 16,-2-2-58-16,-1 2-29 0,0-1 9 15,1-1-13-15,1 0-109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16T19:37:31.9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2720 4146 123 0,'0'0'473'15,"0"0"-348"-15,0 0-25 16,8 0-14-16,18 0-28 0,10 0-3 16,10 0 7-16,2 0 3 15,-4 0-16 1,-1 0-33-16,-1 0-10 0,-4-6-3 15,-2 0-3-15,-5-2-1 16,-4 0-48-16,-12 2-50 16,-1 1-83-16,-8 1-20 15,-6 3-47-15,0 1-141 16</inkml:trace>
  <inkml:trace contextRef="#ctx0" brushRef="#br0" timeOffset="1012.5647">2781 4770 452 0,'3'-2'166'0,"-3"2"-68"16,3-1-3-16,-1 1 20 15,-1 0 19-15,8 0-35 16,1 0-59-16,13 0-38 15,7 0 1-15,5 0 8 16,5 3-8-16,0-2-3 16,2-1-17-16,0 0-102 0,-5 0-46 15,-6 0-42-15,-24-2-7 16,-5 0-128 0</inkml:trace>
  <inkml:trace contextRef="#ctx0" brushRef="#br0" timeOffset="1993.043">2778 5356 220 0,'-2'-1'308'15,"2"0"-154"-15,0-1-36 16,0 1 16-16,0 0-13 16,3 1-20-16,10 0-37 15,10 0-25-15,6 0-11 16,10 0-5-16,2 0-11 0,6 0-12 15,5-6 0-15,4-6-12 16,-3 0-66-16,-3 0-117 16,-8 2-117-16,-37 7 27 15,-3 1-56-15</inkml:trace>
  <inkml:trace contextRef="#ctx0" brushRef="#br0" timeOffset="2780.4891">2741 5588 339 0,'-4'0'270'0,"4"0"-88"15,0 0-41-15,17 0-25 16,13 0-52-16,12-5-10 0,6-3 27 16,4 1-11-16,-7 1-50 15,0 2-20-15,-5 2-19 16,-4 2-97-16,-7 0-92 16,-26 0-111-16,-3 0-12 15</inkml:trace>
  <inkml:trace contextRef="#ctx0" brushRef="#br0" timeOffset="3276.4407">2784 5791 123 0,'-5'0'218'16,"5"0"-108"-16,0 0-16 15,2 0 32-15,17 0 24 16,7 0-23-16,8 0 21 16,3 0-35-16,1-6-37 0,-2-1-51 15,2-3-25 1,3 3-22-16,-4-2-104 0,-23 7-186 16,-8 0-101-16</inkml:trace>
  <inkml:trace contextRef="#ctx0" brushRef="#br0" timeOffset="26068.9072">7139 5026 108 0,'-19'5'47'15,"17"-3"-47"-15,2-2-27 16,7 0-28-16,2 0 27 15,1 0-17-15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7:51:50.75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2957 7799 289 0,'0'-27'257'16,"0"26"-74"-16,0-1-55 0,0 2 18 16,0 0-22-16,0 7-49 15,0 31-36-15,0 23-18 16,0 25 93-16,1 17-26 16,5 5-29-16,-4 1-12 15,-1-8-18-15,1-13-20 16,0-21-9-16,3-17 4 15,0-19-4-15,2-10-17 16,-3-11-45-16,1-6-39 16,-1-4-66-16,-2-7-33 0,3-21-21 15,-4 8 17 1,-1-6-76-16</inkml:trace>
  <inkml:trace contextRef="#ctx0" brushRef="#br0" timeOffset="383.8142">3298 7605 784 0,'0'-18'118'0,"-16"27"-116"15,-15 27 9-15,-9 17 73 0,-5 15 28 16,-5 7-61-1,3-1-37-15,3-8-13 0,11-11 6 16,8-11 22-16,8-13 2 16,6-9-20-16,6-10-9 15,5-7 0-15,0-5-2 16,0 0-10-16,3 0 10 16,15 4 6-16,8 3 32 15,12 6 18-15,8 5-3 16,5 3-13-16,-3 2-13 15,-3-1-27-15,-6-4 0 16,-2-3-39-16,-7-4-30 16,-2-3-24-16,-5-6-36 15,-2-2-76-15,-21 0-79 0,1-2-80 16</inkml:trace>
  <inkml:trace contextRef="#ctx0" brushRef="#br0" timeOffset="577.406">3496 7979 892 0,'0'18'30'16,"-7"25"-6"-16,1 6 145 16,5-1-32-16,1-3-57 15,1-6-68-15,10-11-12 16,1-7-2-16,-3-6-49 15,1-6-74-15,-8-9-138 16,-2 0-102-16</inkml:trace>
  <inkml:trace contextRef="#ctx0" brushRef="#br0" timeOffset="863.1785">3712 8021 542 0,'-11'-13'225'0,"2"13"-164"0,-2 0-5 15,5 0 63 1,-1 4-74-16,-4 17-45 0,0 10-6 16,3 7 6-16,3 4 11 15,5 0 12-15,0-5 12 16,10-4-1-16,9-8-2 15,0-7-32-15,7-9 0 16,3-9-1-16,3-4-31 16,5-24-125-16,-25 10-133 15,-1-4-45-15</inkml:trace>
  <inkml:trace contextRef="#ctx0" brushRef="#br0" timeOffset="1167.7195">3912 7475 453 0,'-17'-7'187'16,"13"18"-178"-16,4 28 34 16,0 14 106-16,9 8 13 15,6 7-75-15,1 3-53 16,-3-1 4-16,-8 0-5 15,-2-7-2-15,-3-7 3 16,0-8-19-16,0-12-8 16,0-7-4-16,3-9-3 15,5-6 0-15,-6-7-5 0,1-5-34 16,-1 0-20 0,1-2-38-16,1 0-38 0,-2 0-39 15,3 0-26-15,-3-7-38 16</inkml:trace>
  <inkml:trace contextRef="#ctx0" brushRef="#br0" timeOffset="1549.8172">4226 7758 535 0,'-21'-6'47'16,"-9"7"-42"-16,0 20 52 16,-1 9 30-16,1 3 0 15,4 3-38-15,2-2-9 16,9-5 21-16,8-1-6 15,7-6 1-15,0-2 9 16,20 0-16-16,6-4-1 16,5-2 16-16,3-3 4 0,-1-4-19 15,4 0-18 1,-1 1-22-16,3-4-4 16,-2-1-5-16,1-1-44 0,-4 0-148 15,-25-2-168-15,-1 0-166 16</inkml:trace>
  <inkml:trace contextRef="#ctx0" brushRef="#br0" timeOffset="2244.5986">4277 7843 410 0,'5'-2'174'16,"-5"2"-78"-16,0 0-58 15,0 0 7-15,0 5-9 16,2 8-8-16,5 3 4 16,4 0-1-16,-2 0 5 15,1-5-4-15,1-2-11 16,-6-4-6-16,1-3 7 0,-6 0 21 16,0-2-2-16,0 0 6 15,0 0 4-15,0 0-42 16,1 0-9-16,2-7-71 15,0 0-66-15,1 0-57 16,-2 4 35-16,-2 2 18 16,2 1 6-16,-2 0 7 15,0 0 30-15,0 0 0 16</inkml:trace>
  <inkml:trace contextRef="#ctx0" brushRef="#br0" timeOffset="3065.5914">4962 7787 497 0,'-49'8'147'0,"14"18"-95"0,1 7 2 16,8 9 28-16,12 6 20 16,14 2-20-16,0-4-36 15,22-8-13-15,17-16-16 16,9-13 0-16,3-9 5 15,-5-8 11-15,-6-15-11 16,-11-8-4-16,-14-5 2 16,-12-3-9-16,-3-2-7 15,-24 1 22-15,-10 1 2 16,-8 9 3-16,2 10-24 16,1 10-7-16,9 10-24 15,2 0-26-15,12 23-68 16,16-6-161-16,0-1-90 15</inkml:trace>
  <inkml:trace contextRef="#ctx0" brushRef="#br0" timeOffset="3732.0669">5288 7329 55 0,'-10'-60'625'0,"-13"46"-594"16,3 9-29-16,3 5 2 16,3 12 54-16,1 25-22 15,4 21-34-15,3 21 7 16,6 13-9-16,0 7 5 0,11 1 0 16,4-10 24-16,-2-7-15 15,-6-10 3-15,-3-14 29 16,-4-9 0-16,0-14-11 15,0-10-11-15,-2-13-12 16,0-8-5-16,-2-5-3 16,4-1 2-16,0-19-6 15,8-10-27-15,10-12-59 16,6-6-1-16,3-8-9 16,0-5 12-16,2-7 5 15,-4-4 21-15,2-4 0 16,-9-3-5-16,-1 0 30 15,-7 4 33-15,-4 4 35 0,-5 12 16 16,-1 11 16 0,0 15 19-16,0 13 59 0,0 7-40 15,-7 8-36-15,-1 5-45 16,-5 2-24-16,-3 23-10 16,-2 18 10-16,4 15 5 15,7 21 37-15,7 9 3 16,2 8-21-16,17 4-18 15,2-5 1-15,-1-12-3 16,-6-8 1-16,-6-17-4 16,-4-8 1-16,-4-15 1 15,0-8 7-15,-4-12 4 0,-2-9-2 16,-1-6-5 0,-1-2 13-16,0-23 12 0,2-9-5 15,3-6-27-15,3-3-2 16,9 7-18-16,12 6 12 15,2 8-54-15,6 2-36 16,9 3-29-16,-25 16-76 16,2 1-154-16</inkml:trace>
  <inkml:trace contextRef="#ctx0" brushRef="#br0" timeOffset="4566.1648">6400 7614 414 0,'-21'-17'102'16,"5"15"-36"-16,-2 2-26 15,-1 7 10-15,-2 21-4 16,-5 12-9-16,4 8-1 15,9 6 3-15,3-2-2 0,9-8-8 16,1-12 15-16,6-12-1 16,12-9-6-16,14-10-5 15,8-1 21-15,10-14-17 16,4-11-30-16,-3-4-6 16,-6 1-35-16,-6 2-14 15,-9 6-6-15,-7 1-18 16,-9 8 20-16,-7 2 53 15,-5 3 3-15,-2-1 27 16,0-5-6-16,-7-5-20 16,-4-8 15-16,-7-6-10 15,-6-4-3-15,-9-6 1 0,-13-3 13 16,-12 6-2 0,-5 10-1-16,-6 13 26 0,-1 15 4 15,0 4-17-15,3 32-10 16,6 17 0-16,10 18 17 15,12 24 15-15,11 10 12 16,16 8-15-16,12-7-41 16,26-16-6-16,32-20 7 15,19-18 28-15,16-19-11 16,6-19-10-16,5-14-16 16,-3-22-39-16,-3-23-76 15,-7-16-29-15,-8-9-111 16,-66 34-67-16,-9 2-78 15</inkml:trace>
  <inkml:trace contextRef="#ctx0" brushRef="#br0" timeOffset="5998.5411">7281 7277 563 0,'2'4'216'0,"-2"34"-134"0,0 22 98 16,0 17 5-16,0 13-35 16,-8 11-34-16,4 1-31 15,-4-10-45-15,2-13-23 16,2-16-14-16,2-20-1 15,2-11-2-15,0-16 0 16,0-10-89-16,4-6-59 16,14-9-72-16,-8-11-12 15,1-3-133-15</inkml:trace>
  <inkml:trace contextRef="#ctx0" brushRef="#br0" timeOffset="6549.1294">7891 7371 268 0,'0'-27'354'0,"-6"8"-285"15,-8-1-43-15,-6 0 78 16,-2-1 5-16,-6 5-28 16,1 3-57-16,-2 6-20 15,-6 6-2-15,1 1-1 16,-1 10 13-16,0 11 0 0,0 6-7 16,5 2-7-1,13-5 2-15,6-1-5 0,11-8 0 16,0-4-18-16,14-5-5 15,14-6 26-15,5 0 8 16,5-11 23-16,4-5-7 16,-4 0-10-16,-1 1 18 15,-6 3-17-15,-2 7-8 16,-3 5 16-16,-2 5 7 16,0 20 2-16,-4 17-15 15,-2 15 6-15,-8 9 37 16,-8 5-5-16,-2 3-8 15,0-6 7-15,-5-7-15 0,-6-6 3 16,3-6-18-16,0-11-15 16,6-4-6-16,-3-7-3 15,2-7-22-15,3-6-72 16,0-3-56-16,0-3-4 16,0-2-16-16,6-6-48 15,-4 0-87-15,0-9-109 16</inkml:trace>
  <inkml:trace contextRef="#ctx0" brushRef="#br0" timeOffset="6834.7918">8260 7312 840 0,'0'-13'289'16,"0"12"-205"-16,-1 1-65 15,1 0 100-15,0 0-21 16,0 0-71-16,0 0-27 0,0 0-46 15,0 5-109 1,0 1-97-16,0 1-201 0</inkml:trace>
  <inkml:trace contextRef="#ctx0" brushRef="#br0" timeOffset="7074.7651">8284 7787 128 0,'-9'14'599'0,"7"-14"-352"16,2 0-61-16,0 0-64 15,0 0-89-15,0 0-33 16,0-8-83-16,5-2-153 15,-1 2-128-15,-4 2-163 16</inkml:trace>
  <inkml:trace contextRef="#ctx0" brushRef="#br0" timeOffset="7765.4923">8215 7319 427 0,'0'-9'227'0,"2"4"-197"0,-1 5-28 16,5 0 37-16,3 0 12 16,0 9-42-16,0 8-9 15,-3 1 0-15,-6 1 9 16,0-3 38-16,0-5 2 16,-9-2 4-16,-3-3-1 15,-4-5-16-15,2-1-19 16,4 0-7-16,1-4-8 15,7-10 7-15,2-6-9 16,0-1-43-16,17 3-1 16,1 2-9-16,6 6 1 15,-6 5-11-15,2 5-15 16,-3 0-15-16,-14 4-62 0,-1 5-140 16</inkml:trace>
  <inkml:trace contextRef="#ctx0" brushRef="#br0" timeOffset="8348.5898">8134 7821 189 0,'2'-2'166'0,"5"-3"-119"16,1 1-40 0,0 0 32-16,2 0 14 0,6 4-13 15,1 0-11-15,-1 0 9 16,6 0 24-16,0 2-2 15,2 9-18-15,-3 4-18 16,0 1 2-16,-8 1 10 16,-5 2-11-16,-3-3-12 15,-5-2 14-15,0-3 10 16,-5-3 10-16,-9-3-17 16,-4-3-5-16,0-2 3 15,-1 0-13-15,1-7-15 16,4-8 0-16,4 1-18 0,3-1-17 15,7 0-44 1,0 0-64-16,5-1-17 0,6 10-12 16,-4 1-96-16</inkml:trace>
  <inkml:trace contextRef="#ctx0" brushRef="#br0" timeOffset="8948.5932">8690 7375 481 0,'-20'-2'120'0,"2"2"-103"16,-3 12 6-16,-2 16 54 15,-1 15 15-15,-1 13-37 16,5 12-18-16,3 2 20 16,10-7-2-16,7-11-19 15,5-11 10-15,22-14-18 16,7-12-26-16,6-15 17 15,7-7-2-15,1-26 16 16,-6-13-33-16,-6-5-22 16,-12-8-10-16,-18-2 8 15,-6 0 7-15,-8 8 17 0,-19 10 32 16,-6 15 31 0,-2 12-43-16,-4 11-20 0,-1 5-14 15,2 8-36-15,2 13-111 16,4 7-40-16,27-11-31 15,0-4-53-15</inkml:trace>
  <inkml:trace contextRef="#ctx0" brushRef="#br0" timeOffset="9332.0671">9008 7420 289 0,'3'0'447'0,"-3"5"-400"15,-12 25-46-15,1 11 45 16,5 11 95-16,6 0-50 16,4-2-78-16,18-8-9 15,13-8 3-15,12-9 67 16,0-12-46-16,4-11-15 15,-9-2-5-15,-5-17 12 16,-7-12-12-16,-11-7-8 16,-5-5-8-16,-12-5 8 15,-2-2 8-15,-21 0 20 16,-13 5-3-16,-8 10 15 0,-5 10-4 16,-1 9-36-16,-2 10-5 15,1 4-19-15,1 0-66 16,-1 15-90-16,3 5-71 15,32-10-27-15,3 1-170 16</inkml:trace>
  <inkml:trace contextRef="#ctx0" brushRef="#br0" timeOffset="11981.172">4023 8669 359 0,'58'2'153'16,"19"-2"-102"-16,28 2 30 15,35-2 41-15,24 2 69 16,25 0-30-16,27-1-88 16,17 5-47-16,22-2-6 15,21 1-2-15,14 4-13 0,16 2-1 16,14 6 14 0,9 3-15-16,-6 2-1 0,-12 2 4 15,-22 0-6-15,-31 0-8 16,-37-2-9-16,-34-4-33 15,-33-6-17-15,-22-7-35 16,-27-5-41-16,-19 0-26 16,-86-10-46-16,-6-1-126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8:03:19.23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9403 4774 514 0,'0'-31'141'15,"0"27"-68"-15,0 1 66 16,0 2 50-16,0 1-41 15,0 0-74-15,0 19-32 16,0 24-40-16,6 23 8 16,1 22 20-16,-3 10 10 15,1 6-20-15,-5-2-3 16,1-11-7-16,-1-12-2 0,5-15-3 16,0-16 0-1,-4-13 6-15,3-10-9 0,1-12-4 16,-4-7-28-1,3-5-61-15,3-1-42 0,0-8-33 16,4-17-63-16,-9 5 6 16,-1-1-86-16</inkml:trace>
  <inkml:trace contextRef="#ctx0" brushRef="#br0" timeOffset="714.4327">9374 4813 369 0,'-2'0'164'15,"2"0"-125"-15,25 9-10 16,15-2 95-16,16-4 18 16,14-3 14-16,6 0-31 15,3-14-41-15,-8-7-26 0,-5-2-14 16,-6-3 0 0,-4-1 3-16,-8 3-17 0,-10 4-3 15,-8 4-8 1,-9 5-17-16,-7 3 16 0,-7 6-4 15,-1 0-7 1,-3 2 1-16,-3 0-8 0,0 0 0 16,2 0-2-16,1 6-7 15,6 13 0-15,-1 14-7 16,4 11-2-16,-2 11 2 16,-1 8 10-16,-2 5 6 15,1 4 8-15,-1 0-5 16,2-3 11-16,-1-5-14 15,0-7 0-15,-1-7 9 16,3-4-7-16,-4-7 2 16,5-5-2-16,-3-8 1 0,0-5 1 15,-1-6 1-15,-4-5-5 16,-2-4 0-16,-1-3 0 16,0-1-9-16,-1 0-7 15,-20 0 16-15,-11 2 2 16,-17-2 10-16,-15 0-1 15,-12-2 3-15,-16 0-12 16,-12 0 9-16,-3 0-3 16,2 0-3-16,10 1 15 15,18 6-20-15,13 2 9 16,19 0-3-16,19-2-6 16,10 0 0-16,12-1-10 15,4-1-50-15,4 0-60 16,17-1-52-16,14-4-85 0,-15 0-29 15,2 0-100-15</inkml:trace>
  <inkml:trace contextRef="#ctx0" brushRef="#br0" timeOffset="1480.7947">10255 5079 196 0,'-9'0'132'0,"8"0"-50"15,-1 0 7-15,-3 0 31 16,5 0-4-16,0 0-8 16,0 0-29-16,0 0-6 15,0 0-3-15,10 0-8 16,17 0-16-16,7 0-17 15,18 0 41-15,4 0 34 16,3-4-27-16,-4 1-23 16,-6-3 7-16,-12-1-17 15,-5 0-13-15,-8 1-22 16,-13 1-3-16,-7 3-6 16,-4 0-30-16,0 1-25 15,0 0-31-15,-1 1-73 0,-7 0-24 16,-5 0 2-16,2 0-49 15,8 0-45-15,-3 0-120 16</inkml:trace>
  <inkml:trace contextRef="#ctx0" brushRef="#br0" timeOffset="1931.5754">10566 4949 364 0,'49'10'134'0,"-2"-1"-44"16,-8-2 34-16,-1-2 0 15,-9-1-10-15,-8-3-42 16,-5 1-32-16,-5 0-6 16,-4-1 5-16,1 0-18 15,-6 0-8-15,-1 0 8 0,-1 3-10 16,0 3-11 0,0 4-5-16,-3 6-20 0,-10 5 17 15,0 2 8 1,-6 1 24-16,-4-1-9 0,-1-2-4 15,-3-1 4 1,2-4 1-16,0-3-6 0,2-2 8 16,1 0-12-16,9-3-4 15,3-4-4-15,9 0-14 16,1-3-58-16,1-2-79 16,17 0-92-16,-6-3-95 15</inkml:trace>
  <inkml:trace contextRef="#ctx0" brushRef="#br0" timeOffset="2730.7723">10847 4738 144 0,'-2'0'142'16,"2"0"-55"-16,0 0 8 15,0 0 21-15,0 0-2 0,0 4-1 16,0 21-29-16,0 19-33 15,0 17 69-15,0 18 27 16,2 10-16-16,6 2-27 16,-3 0-15-16,-1-10-16 15,0-15-16-15,-4-13-28 16,2-12-16-16,-2-11-5 16,3-7-8-16,-1-9 0 15,-1-9-11-15,1-5-76 16,4 0-52-16,1-18-35 15,4-15-80-15,-5 11-196 16,1-4-116-16</inkml:trace>
  <inkml:trace contextRef="#ctx0" brushRef="#br0" timeOffset="3447.4435">11018 4603 140 0,'0'-9'447'16,"3"9"-337"-16,21 0-41 0,18 1 36 15,11 7 44 1,8-1-9-16,0-2-72 0,-7-3-21 15,-9-2-4-15,-5 0-17 16,-3 0-2-16,-3 0-5 16,-6-4 3-16,-1 0-4 15,-8 1-11-15,-3 1-7 16,-5 2 3-16,-7 0 1 16,-1 0-1-16,-1 0-3 15,2 0-2-15,0 3 1 16,1 10-5-16,6 7 6 0,2 3 2 15,1 7 3 1,-1 7 1-16,3 3 3 16,-3 4-8-16,6 3 15 0,-6 1 8 15,3-1-12-15,-2-2 1 16,0-2 3-16,0-3 6 16,-1-5-8-16,-6-3-5 15,2-5 0-15,-1-3-1 16,-3-1 5-16,-2-5-10 15,-1 1-3-15,-2-1-2 16,0-3 1-16,0-3 1 16,0-1-4-16,-5 0 4 15,-12-1 0-15,-11 0 2 16,-8 0-2-16,-6-1 2 16,-14 0-2-16,-8-1 5 15,-7-2 2-15,-3 0-5 0,3 0 17 16,-3-3 8-16,6 1-6 15,11-1-9-15,6 3-6 16,11 0-4-16,8-1-4 16,7 1-2-16,3-2-20 15,2 0-24-15,1 1-26 16,2-1-31-16,2 0-23 16,-2 1-7-16,2-2-19 15,2-2 2-15,-1-1-15 16,14 0-27-16,0 0-94 15</inkml:trace>
  <inkml:trace contextRef="#ctx0" brushRef="#br0" timeOffset="4530.6798">9728 5057 620 0,'3'-7'237'0,"-3"7"-94"16,0 16-81-16,3 15 5 16,-1 10-45-16,-2 6 40 15,0-4 2-15,0-1-48 16,0-7 6-16,0-4 2 15,0-8-6-15,0-9-13 16,-2-5 1-16,2-6-5 16,0-3 6-16,0 0-5 0,0-18 14 15,0-13 5-15,0-15-11 16,5-9-10-16,6-5 5 16,1-5 2-16,-1 3 4 15,1 10-8-15,-2 11 3 16,-1 13 6-16,-2 9-7 15,-3 5 3-15,-1 8 8 16,-1 3 3-16,-2 2 8 16,0 1-8-16,3 1-3 15,5 18-16-15,3 9-20 16,5 8 20-16,2 5 9 0,3 1 9 16,-3-1-7-1,0-4 2-15,-6-7 1 0,-2-7-3 16,-3-6-9-1,-3-4-2-15,-4-2-9 0,0-2 0 16,0-2-42-16,0 0-32 16,-5 1-29-16,-6 1-27 15,-6-1-88-15,-3-3-53 16,13-5 22-16,0 0-94 16</inkml:trace>
  <inkml:trace contextRef="#ctx0" brushRef="#br0" timeOffset="4730.154">9792 5188 622 0,'0'-17'223'0,"3"9"-65"16,7 1-59-16,3 2 16 15,3 4-34-15,-3 0-37 16,2-1-44-16,3 2-7 15,-1 0-78-15,1 0-62 16,-11 0-143-16,-3 0-104 16</inkml:trace>
  <inkml:trace contextRef="#ctx0" brushRef="#br0" timeOffset="6181.5722">11100 4894 330 0,'0'-2'321'15,"0"2"-119"-15,0 0-37 16,0 12 4-16,5 13-73 15,9 11-67-15,0 5 84 16,2 0-5-16,-4-2-62 16,-4-7-11-16,-3-4-25 0,0-6-8 15,-4-5-2-15,-1-6-7 16,4-4-87-16,1-4-91 16,1-3-70-16,-3 0-144 15,0-9-150-15</inkml:trace>
  <inkml:trace contextRef="#ctx0" brushRef="#br0" timeOffset="6813.5112">11182 4845 90 0,'-8'-6'378'0,"6"6"-277"15,2 0-16-15,0 0 86 16,0 0-22-16,0 0-53 16,0 0-40-16,0 0-22 15,2-1-6-15,4 0-9 16,3-1-8-16,3-1-1 15,6 1 4-15,-4 0 9 16,1 2 13-16,-4 0-19 0,-4 0-12 16,1 1 0-16,-3 8-3 15,-2 3-4-15,-3 5 1 16,0 2-13-16,-18 3 14 16,-3-1 26-16,-1-2-9 15,4-4-5-15,8-3-12 16,6-5 3-16,4-2-3 15,0-2-5-15,17-1-33 16,6-1-59-16,4-1 45 16,1 2 52-16,-4 0 3 15,0 2 5-15,0 4-2 16,1 2-3-16,-6 5 7 0,-3 2 2 16,-5 4 3-1,-6 0-4-15,-5 0-3 0,0 0 4 16,0 0 22-1,-9-1-1-15,-2-2-8 0,-1-2-8 16,-3-1-6-16,-4-3 10 16,-4-1-9-16,-1-2 5 15,0-2-10-15,-5-2-7 16,3-2-10-16,-3-2-75 16,-3-1-60-16,2 0-69 15,21 0-92-15,5 0-133 16</inkml:trace>
  <inkml:trace contextRef="#ctx0" brushRef="#br0" timeOffset="24762.3993">6814 6485 55 0,'-5'-7'490'16,"-1"4"-381"-16,4-1-81 0,2 2 10 16,0 0 30-16,0 0 6 15,0 1-25-15,0-1-19 16,0 1 1-16,0 0 16 15,0 1 6-15,0-1 8 16,0 1-9-16,0-1-5 16,0 1 11-16,0-1 6 15,-1 1-10-15,1 0-2 16,-2 0-2-16,2 0-3 16,0 0-16-16,0 12-15 0,0 15-16 15,0 10-16-15,5 4 16 16,4-4 18-16,1-8-10 15,-1-8-3-15,-3-5-3 16,3-5 3-16,-4-4 8 16,-3-3-4-16,-1-3-3 15,-1-1-2-15,2 0-3 16,1 0 1-16,3-5-2 16,6-20 6-16,12-14 23 15,12-19 1-15,8-12 0 16,3-4-15-16,1 2-13 15,-1 5-2-15,-3 10 3 16,-7 11 3-16,-2 11-4 16,-11 11 1-16,-4 8 1 15,-8 7 0-15,-3 3 0 0,-5 4 3 16,-4 2-7-16,0 0-2 16,0 0-2-16,0 0-14 15,0 0-16-15,0 0-31 16,0 0 6-16,0 1-15 15,0 4-16-15,0-1 13 16,0 0-18-16,0 2 0 16,0 2-42-16,0 0-68 15,0-5-40-15,0-1-108 16</inkml:trace>
  <inkml:trace contextRef="#ctx0" brushRef="#br0" timeOffset="26643.064">6679 7136 847 0,'-2'0'228'15,"2"0"-185"-15,0 0-1 0,9 0 76 16,16-5-18-16,15-4-81 16,15-2 2-16,11 0 10 15,8-2 32-15,1-1 6 16,2-2-26-16,-2-1 7 16,-9 3 15-16,-14 0-46 15,-7 5-14-15,-16 3-5 16,-11 2-7-16,-9 3-40 15,-9 1-14-15,0 0 5 16,0 0-19-16,0 0-52 16,-13 2-40-16,-4 8-25 15,-6 2-65-15,10-9-46 16,2 1-141-16</inkml:trace>
  <inkml:trace contextRef="#ctx0" brushRef="#br0" timeOffset="27353.8131">6748 7043 26 0,'13'-9'128'16,"-4"1"-82"-16,1 3 3 15,-5 0 47-15,-3 3-12 16,0 0 15-16,-2 2 3 16,0 0 9-16,0 0 15 15,0 0-19-15,-2 6-50 0,-8 10-57 16,-8 4 0 0,-2 1 32-16,-5 1 5 0,-3-2-13 15,0-1 14-15,3-3-12 16,3-2 3-16,11-3-15 15,2-3-4-15,2-3-10 16,7-3 0-16,0-2-2 16,0 0-3-16,0 0-6 15,0 0-10-15,0 0 6 16,3 0-13-16,3 0 28 16,3 0 18-16,2 0-5 15,6 0 12-15,-1 0-6 16,7 0 2-16,3-2 6 15,0-2-13-15,4-1-7 0,-1 1-2 16,-6 2-1-16,-3-3-3 16,-6 3-1-16,-5 1 0 15,-4 1 0-15,-3 0 2 16,-2 0-4-16,0 0 2 16,0 0-15-16,0 0-11 15,0 0-22-15,0 0 26 16,0 0 4-16,0 0-21 15,0 0-41-15,0 0-75 16,0 0-60-16,1 0-95 16</inkml:trace>
  <inkml:trace contextRef="#ctx0" brushRef="#br0" timeOffset="28113.2256">7074 7632 360 0,'-4'0'200'16,"4"0"-91"-16,0 0 17 15,0 0 61-15,2 0-24 0,18 0-44 16,13 0-75-16,26-5-37 16,17-6 46-16,14-3 28 15,3-4 9-15,-2-2-23 16,-14-1-36-16,-7 1-9 16,-11 2-22-16,-14 5 4 15,-14 4-8-15,-12 4-23 16,-11 3-24-16,-8 2-25 15,0 0-56-15,-11 0-46 16,-12 0-123-16,4 3-29 16,0 3-189-16</inkml:trace>
  <inkml:trace contextRef="#ctx0" brushRef="#br0" timeOffset="29049.939">7109 7533 233 0,'9'-7'86'15,"-2"2"-30"-15,-1 2 49 16,-1 0 14-16,-4 1 3 15,-1 1-6-15,0 1-17 16,0 0-1-16,0 0-12 16,0 0-21-16,0 0-19 15,0 0-9-15,0 0-4 16,0 0-9-16,0 0-12 16,-9 9-12-16,-3 10-19 15,-9 3 16-15,-2 0 3 0,-5-1 8 16,0-1-3-1,2-4-1-15,4-2 3 0,2-2-2 16,2-4 8-16,7-2-6 16,7-3-3-16,-2-3-3 15,6 1 3-15,0-1-4 16,0 0 3-16,0 0-3 16,8 0-12-16,-1 0-17 15,6 0 29-15,5 0 21 16,1 0 15-16,9 0-1 15,2 0-16-15,5 0-8 16,2 0-3-16,-1 0 1 16,3 0-7-16,0 0 2 15,-6-1-4-15,-3-6 2 16,-7 2-6-16,-7-1 2 0,-10 1 0 16,-2 0 1-1,-4 1 2-15,0 2 7 0,0-2-1 16,-4 2-4-16,1 1-3 15,0 1-9-15,3 0 0 16,0 0-3-16,0 0 8 16,0 0-10-16,0 0-5 15,0 0-23-15,0 0-16 16,0-2-18-16,0 2-40 16,0-2-97-16,0 1-69 15,0 1-79-15</inkml:trace>
  <inkml:trace contextRef="#ctx0" brushRef="#br0" timeOffset="31069.6462">5929 7310 87 0,'0'0'50'0,"9"0"-36"0,7 0 19 16,3 0 48-1,7-1 12-15,6-3-28 0,3 0-27 16,7 1-9-16,2-2 15 16,-4 3-8-16,1-1-36 15,-4 0-21-15,1-4-9 16,-4 3-12-16,0 1-26 16,-9 0 19-16,-3 3 6 15,-12 0 2-15,-10 0-10 16,0 0-48-16</inkml:trace>
  <inkml:trace contextRef="#ctx0" brushRef="#br0" timeOffset="31938.9779">6423 7871 109 0,'26'0'63'0,"3"0"-41"16,7 0 40-16,-3-5 37 15,-1-2-33-15,-3 1-39 16,-4 1-11-16,-2 0-14 16,-2 3-1-16,-5-2 6 15,-9 3-3-15,-1 1-1 16,-4 0-3-16,-2 0 0 0,0 0-11 16,0 0-27-16,0 5-32 15,0-4-56-15,0 1-38 16</inkml:trace>
  <inkml:trace contextRef="#ctx0" brushRef="#br0" timeOffset="34073.9705">6144 8486 295 0,'-2'0'109'0,"-1"0"-77"0,3 0-7 15,0 0 30-15,0 0 2 16,0 0-28-16,0 0-22 16,0 0 5-16,0 0 20 15,0 0 7-15,0 0-9 16,0 0-4-16,0 0 5 15,0 0-3-15,5 0-7 16,3 0-1-16,4 0-11 16,13 0 8-16,-1 0 6 15,8 0-1-15,4-5-2 16,-2 4-9-16,3 0 3 16,2-3-9-16,0-1-2 15,-2 0-3-15,-1-1-12 16,-1 1-13-16,-4-2 5 15,-5 3 6-15,-5 0-3 0,-5 1 14 16,-4 1 3-16,-4 2 0 16,-2-2-7-16,-1 2-6 15,-4 0-7-15,-1 0-7 16,0 0-10-16,0 0-12 16,0 0-12-16,0 0-12 15,0 0-23-15,0 0-6 16,0 0-14-16,0 0-89 15</inkml:trace>
  <inkml:trace contextRef="#ctx0" brushRef="#br0" timeOffset="37527.3883">2876 8162 360 0,'0'-9'107'16,"0"9"-83"-16,0 0 5 15,0 0 32-15,0 24-1 0,15 20-23 16,5 18-28-16,6 10 12 16,1-4 35-16,-3-14-13 15,-3-14-37-15,2-13 4 16,-5-10 32-16,-7-10-19 16,4-7-17-16,2 0-6 15,3-17 19-15,5-12 13 16,1-9 34-16,-3-10-35 15,-8-6-10-15,-1 0-8 16,-6 2 0-16,-1 10-9 16,0 12 5-16,-5 12-9 15,6 11 4-15,-3 7-2 16,6 0-1-16,7 22-2 16,8 13-12-16,9 3 13 15,-4-2 35-15,-2-9-3 0,0-11-23 16,-1-12-6-16,1-4 0 15,-5-2 0-15,3-20 7 16,0-7 1-16,1-3 1 16,3-2-4-16,-3-2 5 15,1 0-13-15,3 2-10 16,-2 5-1-16,-2 11-12 16,-5 11 7-16,-2 7 1 15,0 11-2-15,5 20-5 16,1 8-8-16,2-1 7 15,-2-4 22-15,-1-11 1 16,0-5 19-16,3-7 29 0,-7-7-7 16,7-4-41-16,2 0 6 15,4-18-1-15,2-4-5 16,-2 0-14-16,1-3-19 16,-5-2-10-16,-4 2 13 15,-1-3 4-15,-5 4 20 16,-2 2 2-16,0 9 2 15,-6 8 2-15,0 5-9 16,-5 5 5-16,0 19 4 16,5 4 1-16,3 2 17 0,-1-3 15 15,9-9 21 1,5-6-38-16,10-6 7 0,1-6-9 16,7 0-5-16,2-14-9 15,3-3-20-15,-2-3-19 16,-5-2-34-16,-5 3 18 15,-9 5 20-15,-10 3 24 16,-6 9 11-16,-6 2 3 16,1 9-2-16,-1 13 9 15,3 6 13-15,-1-4 32 16,8-8 13-16,-3-7-33 16,4-4-10-16,7-5-4 15,2 0 1-15,7-16 0 16,1-6-20-16,1-1-2 15,2-2-43-15,-8 2-15 0,-2 3-2 16,-7 3 23-16,-4 6 36 16,-2 10 1-16,-7 1-4 15,-4 2-4-15,3 14-17 16,0-2 11-16,-3 1 14 16,6-6 47-16,4-5-15 15,6-4-12-15,10 0 16 16,9-15-16-16,6-8-2 15,-2 1-18-15,-2-1-5 16,-10 5-37-16,-8 3-1 16,-8 8 12-16,-6 5 27 15,-6 2-3-15,0 11-1 0,1 20-30 16,-1 8 38 0,1 1 35-16,5-5 15 0,3-11-33 15,9-13-17-15,7-7 4 16,3-4 1-16,6-4-4 15,3-16-1-15,1 0-37 16,2-5-23-16,-7 3 18 16,-7 3 17-16,-9 4 17 15,-8 5 8-15,-3 5 8 16,-6 5 7-16,0 0-5 16,4 5-5-16,-2 7 0 15,6-3 45-15,0 0 6 16,7-5-20-16,8-4 31 0,6 0 7 15,6-2-49-15,4-11-9 16,0-1-16-16,-2 2-26 16,-9 1-38-16,-6 5-11 15,-3 5 24-15,-7 1 16 16,-1 9 24-16,2 13 1 16,1 4 8-16,-3-2 2 15,3-4 19-15,0-8 18 16,-1-2-1-16,-2-6 9 15,2-4-20-15,-2 0-19 16,-1 0-6-16,-1 0-2 16,-1 0-51-16,-5 0-79 15,-1 0-95-15,-6 0-4 16,-1 0 29-16,0 0-3 0</inkml:trace>
  <inkml:trace contextRef="#ctx0" brushRef="#br0" timeOffset="39016.4671">6816 8141 5 0,'-5'-9'307'0,"-3"0"-212"16,8 0-66-16,-2 4 18 15,2 1 0-15,0 2 32 16,0 2-35-16,-1 0 13 16,-6 10-31-16,-3 14-10 15,-6 9-2-15,-6 8 16 16,-4-5 14-16,3-3 5 15,1-5-24-15,0-12-14 0,3-3 19 16,-1-4 11-16,2-2-19 16,0-1-15-16,-1-1-7 15,1-3-14-15,4 0-9 16,-1-2 2-16,0 0-12 16,-5-11 1-16,2-16 21 15,-6-6 1-15,0-6 2 16,-4-1 8-16,5 3 21 15,-2 8 31-15,6 9-21 16,-1 11 12-16,-2 9 49 16,-6 2-14-16,-7 23-53 15,-12 11-16-15,0 9 17 0,-1 4-17 16,6-5-8-16,15-11 4 16,6-13 3-16,11-10-8 15,4-8 2-15,4-2 0 16,1-7-2-16,-4-11-17 15,1-11 1-15,-4-5-16 16,-3-2 2-16,-2-2 30 16,-1 1 0-16,-1 6-3 15,4 5-22-15,2 9 25 16,6 10-1-16,-4 7 2 16,2 0-2-16,-9 16 2 15,-4 16-4-15,-6 1 3 16,4-3-4-16,7-10 4 15,2-11 1-15,8-8 1 16,-5-1 5-16,-3 0-2 0,-1-10 9 16,-7-5-10-16,-3-6-4 15,0 1-23-15,-1-3-4 16,-3 3 15-16,1-1 12 16,-3 8 15-16,6 11-10 15,-3 2-10-15,-3 18-1 16,-7 18 6-16,-6 6 2 15,3 0-1-15,9-9 1 16,5-10-1-16,10-12 2 16,1-6 3-16,0-5 15 15,0 0-5-15,-6-7-7 16,-4-11-9-16,0-1 0 0,-7 0-11 16,1-2-10-16,0 3 21 15,-5 5 0-15,2 4 0 16,1 8-2-16,-4 1-5 15,2 0-16-15,-5 7 13 16,1 0-4-16,-1 2 14 16,2-1 5-16,6-2 20 15,10-4 16-15,7-2-19 16,8 0-13-16,3 0-9 16,0 0 0-16,-5 0-28 15,3 0-19-15,-3 0 17 16,1 2 12-16,-10 9 5 15,-2 5 2-15,-6 6-6 0,-3 2 9 16,-1-2 8 0,-2-4 5-16,5-3-1 0,5-4-1 15,2-4 24-15,11-2-11 16,5-5-6-16,2 0 12 16,0-14 5-16,0-6-27 15,-4 0-17-15,-5-2-28 16,-2 3 21-16,-5 1 24 15,-1 5 9-15,-2 4 11 16,1 5-1-16,-4 4 8 16,-4 7-24-16,-6 17-3 15,-5 8-9-15,3 1 9 0,-5-2 15 16,4-5 0-16,1-10-7 16,5-5-7-16,-1-7 17 15,9-4 13-15,0 0-22 16,1-2-9-16,2-9 4 15,-2 2-4-15,-1-2 0 16,0 2-8-16,-3 1 5 16,2-3-7-16,-1 2 9 15,0-4-10-15,2-3-48 16,2-6 38-16,1-8 20 16,-3-4-13-16,-3-2 7 15,-2 3-6-15,-2 10 12 16,1 8 1-16,4 10 1 15,2 5 2-15,2 11 17 16,-4 18-9-16,4 10 1 0,3 6-5 16,2-2-5-16,5-7-4 15,2-5 1-15,2-13 1 16,1-4 12-16,1-7-9 16,-4-3-2-16,-3 1-1 15,-2-1 0-15,-5-1-3 16,1-1 2-16,-2-2-2 15,3 0-3-15,1 0 3 16,5 0-9-16,2-5-25 16,2-4-7-16,3 2-49 15,2 5-75-15,0 2-26 16,0 0-176-16</inkml:trace>
  <inkml:trace contextRef="#ctx0" brushRef="#br0" timeOffset="42393.9284">2880 7095 428 0,'-17'0'89'15,"0"0"-81"-15,3 0-1 0,-5 3 27 16,-2 6 17-16,-4 5-20 16,-3 3-12-16,-4 4-8 15,-2 5 25-15,2 4 29 16,-7 4 30-16,2 4-17 15,-1 2-7-15,5 2-14 16,6 0-14-16,11 1-9 16,8-3 7-16,8-1-22 15,13-6-15-15,22-5-4 16,9-8-9-16,10-7 9 16,7-8 0-16,-5-5 11 15,-2 0-10-15,-7-9 4 16,-5-3-5-16,-7-1-27 0,-8 2-9 15,-4 4-57-15,-9 4-1 16,-5 2-8-16,-2 1-24 16,-5 0 21-16,-1 0-30 15,-1 6 11-15,0-3-41 16</inkml:trace>
  <inkml:trace contextRef="#ctx0" brushRef="#br0" timeOffset="43177.3835">2813 7501 23 0,'-9'-2'448'0,"9"1"-362"16,0 0-71-16,0 0 33 16,7 0 51-16,8 1-11 15,8 0-78-15,2 0 8 16,5 0 21-16,0 0 39 15,-7 0-23-15,-4 0-31 16,-3-1-6-16,-2-1-11 16,-9 2 3-16,2 0-6 15,-4 0-1-15,-1 0-3 16,-2 0-7-16,2 11-9 16,-2 2 1-16,0 4 10 15,0 2 5-15,-4 3 16 0,-6 1-4 16,-4 3-5-1,-4-2-5-15,0 1 8 0,-4-3 3 16,1-1-6-16,5-1 1 16,-2-4 1-16,8-5-9 15,7-4 0-15,-2-5-39 16,5-2-53-16,0 0-33 16,5 0-17-16,0-7-69 15,3-3-138-15</inkml:trace>
  <inkml:trace contextRef="#ctx0" brushRef="#br0" timeOffset="44137.4445">2728 6988 98 0,'0'-3'87'0,"-8"3"-61"16,4 0-21-16,-3 0 17 15,4 0 33-15,-1 1 3 0,-1 1-18 16,3 0 9-16,-1-1 14 15,3 0 13-15,0-1 7 16,0 0 2-16,0 0-5 16,0 0 15-16,2 0-35 15,10 1-31-15,10 3-11 16,8 1-10-16,8-3 40 16,-2-1 6-16,-5-1-25 15,-6 1-17-15,-5 0 12 16,-2-1-11-16,-7 1-7 15,-4-1-5-15,-3 2 1 16,-4 0 0-16,0 2-2 0,0 6-4 16,0 3-2-1,0 7-13-15,-4 7 19 16,-10 1 0-16,0 3 22 0,-3-1 3 16,0-1-19-16,-2-5 14 15,-2-2-9-15,10-1-9 16,-2-4 6-16,-1-4-8 15,9-5 0-15,-4-3-11 16,9-3-39-16,0-2-44 16,0 0-77-16,0 0-37 15,2 0-49-15,5 0-119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8:04:28.16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2095 3239 473 0,'0'0'132'16,"0"0"-66"-16,0 0 0 16,0 0-4-16,0-3-34 15,0 1-28-15,0 0-6 0,0 1-19 16,0 1-9-16,0 0-54 16,0 0-75-16,0 0-92 15</inkml:trace>
  <inkml:trace contextRef="#ctx0" brushRef="#br0" timeOffset="680.8822">2573 3205 361 0,'0'2'219'16,"0"-2"-86"-16,0 0-15 15,0 0-14-15,0 0-37 16,0 0-47-16,0 0-20 15,0 0-60-15,0 0-90 16,0 0-60-16,0 0-82 16</inkml:trace>
  <inkml:trace contextRef="#ctx0" brushRef="#br0" timeOffset="1431.6621">3072 3193 120 0,'0'3'317'0,"0"-3"-191"16,0 0-54-16,0 0-3 16,0 0-13-16,0 0-6 15,0 0-27-15,0 0-19 16,0 0-4-16,0 0-40 15,0 0-29-15,0 0-46 16,0 0-97-16,0 0-160 16</inkml:trace>
  <inkml:trace contextRef="#ctx0" brushRef="#br0" timeOffset="4349.1565">3093 3181 10 0,'0'0'127'16,"0"0"-61"-16,0 0-17 16,0 0-2-16,0 0-9 15,0 0-5-15,0-1 11 16,0 1 18-16,0 0 12 16,0-1-15-16,0 1-8 15,0-1 1-15,0 1-21 16,0-2-6-16,0 0-15 15,11-1-3-15,3-3 0 16,4 1-4-16,-4 0 1 0,0 1-1 16,0 0 0-16,1 1 7 15,-2 0-4-15,1 0-3 16,-3 0-2-16,0 1-1 16,-2 1 0-16,2 1-2 15,-2 0-4-15,-3 0-7 16,2 0 9-16,0 0-2 15,2 0 4-15,-2 1 2 16,0 3 2-16,0-1-1 16,0 0 0-16,2 0-1 15,-1 1-1-15,-2 0-10 16,0 1-9-16,-1 1 3 16,0 0 11-16,1-1 1 15,-4 0-14-15,1 1 2 16,-2 0 6-16,0-1 10 0,-1 2-1 15,3 1 4-15,-1-1 4 16,1 0-1-16,0 1 3 16,-2-1-7-16,4 0-1 15,-1 0 2-15,-2 0-1 16,3 1 1-16,-2 0-2 16,-1-1 4-16,3-1 3 15,-4-1-3-15,1 0 2 16,2 0-2-16,-2-1-3 15,1 2-1-15,2-1 0 16,0 0 2-16,-2 1-1 16,3-1-1-16,-2 0 0 15,2 2 0-15,-2-4 0 0,2 3 4 16,2-3-1 0,-4 0 1-16,4-1-3 0,0 0 3 15,-4 2 0-15,7-1-2 16,-1 2 1-16,2 0 2 15,-2 0 0-15,0 0-4 16,1-1 2-16,-1-1-3 16,-1-1 2-16,1-1-2 15,-3-1 0-15,0 0 0 16,3 0 12-16,2 0 6 16,2 0-5-16,2-4 0 15,0-3-10-15,2-2 0 16,-3 0-3-16,-3-1-6 15,-2 2 0-15,-3 1 3 0,-1 1-2 16,-2 0 4-16,3 0 0 16,-3 1-5-16,0-1 3 15,4 2-6-15,-6-2 2 16,6 2-1-16,-6 0 3 16,3 1 3-16,-3 1 0 15,-1 0 2-15,0-1 3 16,3-1-2-16,-1-1 2 15,1 0-2-15,1 0-1 16,1-1-1-16,-5 2-1 16,6 0 2-16,-3-1-1 0,1 2 0 15,-1 0-1-15,0 0 2 16,-1 2 0-16,-2-1 1 16,-2 0 0-16,5 0 0 15,-4 0 1-15,-1 0-2 16,2 2 2-16,-2 0-2 15,0 0-2-15,0 0-2 16,0 0-3-16,0 0 7 16,0 0-2-16,0 0 2 15,0-1 0-15,0 1 0 16,0-1-3-16,0 0-7 16,0-1-23-16,2 1 6 15,1-1 13-15,-1 0 5 16,-2 0 7-16,1 0-2 0,1 0 1 15,0 1 2-15,-2 1 2 16,0 0-1-16,0 0 6 16,0 0 2-16,0 0 8 15,0 0-16-15,0 0-3 16,-4 0-13-16,-4 2 16 16,-2 3 9-16,-4 5-4 15,1-1-3-15,-2 1-1 16,0 1 0-16,-1 1 1 15,2-3-1-15,2-1 1 16,3-3-1-16,2-1 1 16,3-3-2-16,4 0 3 15,0-1 1-15,0 0-4 0,0 0-2 16,0 0-8-16,2 0-11 16,7-3 19-16,-2-4 2 15,6-1 3-15,-2-1-2 16,0 1-1-16,2 1-4 15,0 0 0-15,0 1 3 16,-3-1 1-16,1 1 0 16,0 0 1-16,-1 0 0 15,1 0 1-15,-4 0-1 16,2 2-1-16,-4 1 1 16,-3 0 2-16,-1 3-2 15,-1 0-1-15,0 0 0 0,0 0-3 16,3 0 0-16,-3 0-3 15,0 0 1-15,0 0 0 16,0 0-3-16,0 0-2 16,0 0 0-16,0 0-5 15,0 0 10-15,0 3 5 16,0 0 0-16,0 0 0 16,0 0 13-16,0 2 3 15,0 0-5-15,0 3 1 16,-4 1-1-16,-3 2 8 15,-2 0-3-15,4 2-4 16,-5-3-9-16,7 0-1 0,-2-2 1 16,2-2-2-1,-4 0 2-15,5-3-3 16,0-1 1-16,0 0 4 0,-1-2 2 16,3 0 2-16,0 0-6 15,0 0 1-15,-2 0-4 16,2 0 0-16,-3 0-2 15,0 0 2-15,3 0 0 16,-3 0 1-16,1-1 3 16,2-1-3-16,-2-2 5 15,-1 0-5-15,-3 0 8 16,2 0 8-16,-1-1-4 16,-4 1 1-16,5 0-4 15,0-1 1-15,-3 2-1 16,0 0-9-16,3-1 8 0,2 1-7 15,-1 2-2-15,0 0-1 16,1 1-2-16,2 0-10 16,0 0-17-16,0 0-30 15,0 0-26-15,0 0-54 16,0 0-116-16</inkml:trace>
  <inkml:trace contextRef="#ctx0" brushRef="#br0" timeOffset="9403.6122">3023 2805 163 0,'-15'5'59'0,"13"-4"-29"15,2 0 25-15,-3-1 33 16,3 0 18-16,0 0 0 16,0 0-8-16,0 0 14 15,0 0-12-15,0 0-14 16,0 0-24-16,8 0-41 15,18 0-21-15,9 0 20 16,17-1 13-16,6 1-10 0,0 0-9 16,6 0-14-1,-4 0 1-15,0 0 1 0,-6-1-4 16,-10-3-22-16,-9 2-69 16,-6-1-54-16,-9 1 15 15,-8 1-5-15,-4 1-11 16,-6 0 7-16,-2 0-12 15</inkml:trace>
  <inkml:trace contextRef="#ctx0" brushRef="#br0" timeOffset="9897.9627">3364 2724 14 0,'-3'-2'369'15,"3"0"-277"-15,5 2-78 16,19-2 5-16,13 2 27 16,8 0 25-16,7 0-35 15,-6 0-27-15,-4 2-1 16,-6 3-3-16,-5 1-3 15,-9-1-2-15,-6-1 2 16,-3 0-2-16,-2-1-2 16,-9 0 0-16,0-1-3 0,-2 0 0 15,2 0 5-15,-2-1 11 16,0 1 0-16,0 0-2 16,0 1 5-16,0 1-5 15,0 4-6-15,-11 0 7 16,-2 4 12-16,-9 0 5 15,2 0 3-15,-9 0 0 16,3-1-1-16,-7 1 3 16,4 0-6-16,3-2 1 15,1 0-12-15,8-4-10 16,3 0-5-16,4-2 0 16,7-2-19-16,3-1-35 15,0-1-47-15,0 0-36 0,6 0-76 16,1 0-111-1</inkml:trace>
  <inkml:trace contextRef="#ctx0" brushRef="#br0" timeOffset="10485.8578">2977 2485 206 0,'0'-3'225'16,"0"3"-96"-16,0 0-19 16,0 0-44-16,0 6-30 15,0 14-17-15,0 8 57 16,0 0 34-16,0-1-54 15,0 1-27-15,4-4-21 16,1-2 9-16,-3-5-17 0,2-3-10 16,3-3-22-16,0-2-56 15,0 0-50-15,3-3 7 16,1-5-79-16,-8-1-46 16</inkml:trace>
  <inkml:trace contextRef="#ctx0" brushRef="#br0" timeOffset="10737.3007">2983 2502 335 0,'-2'-17'93'15,"2"8"-41"-15,0-1-16 0,18 0 7 16,-1 0 9-16,4 1 2 15,1 0-2-15,-5 2-2 16,3 0-20-16,-5 3-21 16,-5 2-9-16,-4 2-15 15,-4 0-61-15,-2 0-44 16,0 11 22-16,0-5-22 16,-2 1-57-16</inkml:trace>
  <inkml:trace contextRef="#ctx0" brushRef="#br0" timeOffset="10914.6615">2950 2617 212 0,'0'11'132'0,"0"-11"-98"0,17 0 56 16,6-8 1-16,6-4-28 16,3-2-20-16,2 4-32 15,-3 3-11-15,-1 3-41 16,-2 0-63-16,-24 4-63 15,-2 0-96-15</inkml:trace>
  <inkml:trace contextRef="#ctx0" brushRef="#br0" timeOffset="11218.3301">3255 2559 339 0,'-17'11'127'15,"3"-2"-57"-15,3 0-33 0,9 4 3 16,2 2-13-16,2-1-15 16,18 1 2-16,0-4-8 15,7-5-6-15,-4-6 3 16,-2 0-1-16,-5 0 24 16,-8-9-5-16,0-2 9 15,-8 0 16-15,0-1-6 16,-8 0-2-16,-5-1-26 15,-3 0 11-15,-2 1 8 0,-1 2-27 16,6 3-4 0,3 2-71-16,1 2-80 0,4 2 15 15,5 0-9-15,0 1-39 16</inkml:trace>
  <inkml:trace contextRef="#ctx0" brushRef="#br0" timeOffset="11513.8839">3329 2522 291 0,'8'15'53'15,"1"4"3"-15,6 0-6 16,0-2-22-16,-1-2 12 16,-1-7-7-16,-4-5-16 15,-5-2-5-15,2-1-5 0,-4 0-6 16,-2 0 6-1,0 0 29-15,0-3 24 0,0-10-23 16,0 0-13-16,0 1 17 16,0 3-15-16,0 1-26 15,0 2-1-15,3 3-4 16,6 1-27-16,4 2-20 16,4-1-27-16,8 1-26 15,-3 0-38-15,-13-1-53 16</inkml:trace>
  <inkml:trace contextRef="#ctx0" brushRef="#br0" timeOffset="11911.3978">3540 2530 159 0,'-6'3'202'0,"5"6"-116"15,-1 4-36-15,2 1 16 16,0 1-25-16,2-6-19 15,9-1-13-15,-2-6-9 16,0 0 3-16,-1-2-1 16,-2 0-2-16,-4 0-8 15,0 0-7-15,-2 0 1 16,0 0 2-16,0 0-4 16,0 0-2-16,0 0 12 0,4 0 4 15,3 2 4 1,3 6 1-16,7 1 21 0,6-2-1 15,1-5-20-15,-1-2-2 16,-4 0 20-16,-3-2-15 16,-6-9 8-16,-9-2-14 15,-1-2 0-15,0 1-11 16,-7 2 11-16,-7 2 18 16,-3 4-3-16,2 2-15 15,-1 4-16-15,8 0-52 16,3 0-73-16,5 0-37 15,0 0-66-15</inkml:trace>
  <inkml:trace contextRef="#ctx0" brushRef="#br0" timeOffset="12547.6183">3768 2550 261 0,'-32'0'117'0,"9"0"-80"16,2 6-15-16,8 5 3 16,4 3-14-16,7 3-11 15,2-1-5-15,2-1 2 16,13-6 3-16,7-5 1 16,-2-4 2-16,0 0 17 15,-1-4 19-15,-5-8-16 0,0 0-6 16,-6-1-6-16,0-1-5 15,-3 4-2-15,-2 2-4 16,-1 5-1-16,-2 2-10 16,0 1-2-16,0 0-14 15,0 0 11-15,0 9 9 16,0 3 7-16,0-1 14 16,2-1-4-16,7-4-6 15,0-5-1-15,0-1-3 16,1 0 0-16,-1 0 9 15,1-11-9-15,-2 1-22 16,-2-1-14-16,-3 3-10 16,-1 1 2-16,-2 4 25 0,0 1 12 15,0 2 7-15,0 0-1 16,0 0 1-16,0 0 18 16,5 6 12-16,3 2 17 15,-1-3-12-15,2-1 10 16,-2-2-8-16,-3-2 6 15,-2 0-13-15,3 0-10 16,-2 0-1-16,-1-3 9 16,1-6-3-16,0-2-15 15,5 2 0-15,-5-1 3 16,4 3-5-16,1 1-7 16,1 1 1-16,8 3-2 15,2-1-1-15,5 1-2 0,5-3-29 16,-3-1-67-16,-15 2-95 15,-4-1-74-15</inkml:trace>
  <inkml:trace contextRef="#ctx0" brushRef="#br0" timeOffset="12876.1847">4094 2375 192 0,'-15'22'97'15,"15"5"-14"-15,0 1-23 16,12 3-14-16,9-3 9 16,1-2-4-16,2-4 27 15,-3-3-34-15,-4-6-22 0,-6-4-13 16,-7-6-7-16,-4-3 1 16,0 0-3-16,-2 0-3 15,-14-2-1-15,-4-3-4 16,-4 1 3-16,6 4 4 15,1 0 1-15,6 0-1 16,8 4 1-16,3 7 7 16,0 1-7-16,5 0 6 15,15-2-1-15,2-4 5 16,7-4-1-16,4-2-9 16,3 0-52-16,-23 0-124 15,-3-5-127-15</inkml:trace>
  <inkml:trace contextRef="#ctx0" brushRef="#br0" timeOffset="13287.8957">4340 2616 146 0,'0'-4'37'16,"6"4"0"-16,6 0 44 15,2 0 9-15,0 0 14 16,0 5 10-16,2 9 3 16,-2 5-1-16,1 4-9 15,1 4 10-15,1-3-47 16,-6-4-19-16,1-3-21 16,-2-4-29-16,-1-4 2 0,-6-3-3 15,0-2-39-15,0-3-80 16,-3-1-99-16,0 0-14 15,0 0-77-15</inkml:trace>
  <inkml:trace contextRef="#ctx0" brushRef="#br0" timeOffset="13549.4535">4453 2598 421 0,'0'-19'171'0,"8"9"-122"15,11 2 4-15,7 0 19 16,3 5-1-16,3 3-27 16,-3 0 20-16,-4 16-37 0,-3 7-7 15,-8 3-20-15,-10 1 4 16,-4-3 4-16,0-1-8 16,-3-4 0-16,-12-4-5 15,-2-4 4-15,0-2-7 16,3-3-65-16,3-2-104 15,4-3 15-15,7-1-60 16,0 0-134-16</inkml:trace>
  <inkml:trace contextRef="#ctx0" brushRef="#br0" timeOffset="14189.7225">4744 2609 275 0,'-14'-8'145'16,"-4"8"-74"-16,5 6-15 16,0 13-5-16,-1 5-16 15,9 1-9-15,1 2-2 16,4-8-10-16,0-5-2 16,9-5-2-16,7-5 3 15,-3-4 29-15,0 0 13 16,3-1-9-16,-5-10 4 15,-1-2-8-15,-3-1-22 16,-2 1-8-16,2 3-8 0,-5 3 7 16,-2 5-10-16,2 2-1 15,-2 0-28-15,4 1-9 16,1 10 16-16,3 1 21 16,-1-2 11-16,7-4-6 15,0-5-5-15,4-1-5 16,5 0-12-16,-2-9-17 15,-2-7-56-15,-3 1 11 16,-8 1 11-16,-3-2 18 16,-2 1 18-16,-3-2 32 15,0 2 5-15,-6 2 24 16,-2 4 5-16,-4 6-20 16,-1 3-7-16,1 0-3 0,2 0 13 15,-1 2 6 1,4 2-9-16,5 1 7 0,2-2-12 15,0 0-9-15,7 1 0 16,7 0 12-16,6 2 9 16,4-3 1-16,-1 2-12 15,-2 0-2-15,0 2 14 16,-7 0 13-16,-6 1 7 16,-4-1-13-16,-4 0-14 15,0 0-5-15,0 1 15 16,-2 0 7-16,-8 0-17 15,2 0-15-15,-2-3-63 16,4-4-140-16,6-1-25 16,0 0-160-16</inkml:trace>
  <inkml:trace contextRef="#ctx0" brushRef="#br0" timeOffset="14497.5247">5047 2555 372 0,'-19'-5'210'0,"3"5"-127"16,-4 0-37-16,1 0 13 16,6 7-25-16,6 1-12 15,6 2-22-15,1 4-7 16,1 0-1-16,18 2 1 16,3-1-3-16,2-3 10 15,6-1 0-15,-5-1 2 16,-4 1 35-16,-6-2 40 0,-6 1-3 15,-7-1-10-15,-2-1-3 16,0 0-37-16,0 1-18 16,0-1 5-16,-11 0-4 15,-1 2-7-15,-4-2-64 16,-3 1-101-16,13-6-118 16,-2-3-245-16</inkml:trace>
  <inkml:trace contextRef="#ctx0" brushRef="#br0" timeOffset="15696.9447">4432 4287 409 0,'-2'-5'196'0,"-25"2"-96"15,-7-2-4-15,-9 2 55 16,-9-1-4-16,-7 1-29 15,-14 3-39-15,-15-1-7 16,-7 1-12-16,-9 0-3 16,-6 6-12-16,-2 4-16 0,4 1-7 15,10 3-11 1,16-1-10-16,17-1-2 0,20-3 1 16,19-4-2-16,17-3-4 15,9-2-34-15,0 0-24 16,11 0-31-16,16 0-69 15,4 0-88-15,6 0 35 16,2-7 46-16,-25 4-52 16,-2 0-79-16</inkml:trace>
  <inkml:trace contextRef="#ctx0" brushRef="#br0" timeOffset="16448.5826">3555 4196 55 0,'-8'-5'190'16,"1"5"-86"-16,0 0-30 15,-6 0 4-15,-6 2-16 16,-4 11-8-16,-12 6 13 16,-2 3 2-16,-5 2 18 15,-3-2 11-15,1-1-6 16,7-2-5-16,1-2-27 16,10-3-19-16,8-2-17 15,8-3-17-15,7-4-7 0,3-3 0 16,0-2-3-16,0 0-12 15,0 0 7-15,0 0-6 16,0 0-4-16,8 0 14 16,5 0-15-16,6 0 14 15,5 0 5-15,6 0 11 16,4-2-1-16,4 2 1 16,7-2-7-16,-2 2 3 15,-1 0-4-15,-3 0-3 16,-11 0 0-16,-5 0-3 15,-10 0 3-15,-10 0-2 16,-2 0 2-16,-1 0 0 16,0 0 8-16,0 0-2 15,0 0-1-15,-1 0-2 16,-1 0 0-16,2 0 15 0,-1-1 0 16,1-1-10-16,0 2-8 15,0-1 0-15,0-2-3 16,0 0-25-16,0 0-18 15,0-2-9-15,0 3-6 16,0 0-52-16,-4 1-89 16,4 1 14-16,0 0-46 15</inkml:trace>
  <inkml:trace contextRef="#ctx0" brushRef="#br0" timeOffset="16906.3411">3357 4725 551 0,'0'-9'346'0,"0"9"-89"16,0 0-111-16,0 0-26 16,7 12-41-16,3 8-52 15,1 5-18-15,0 0 20 16,-4-1 2-16,0-4-31 16,-5-4 0-16,0-3-32 0,-2-2-74 15,0-4-55-15,-11-4-135 16,2-3-83-16,-3 0-28 15</inkml:trace>
  <inkml:trace contextRef="#ctx0" brushRef="#br0" timeOffset="17329.6733">3185 4657 37 0,'-9'-35'632'0,"11"17"-421"15,22-1-99-15,13-2-46 16,4 4-12-16,3 4-4 15,-4 6-11-15,-8 5-14 16,-12 2 17-16,-7 4-30 0,-4 15-12 16,-9 9-18-16,0 1 18 15,-18 3 11 1,-1-4-1-16,0-6 10 0,8-6 0 16,6-6-8-16,5-2-7 15,8-4-5-15,19 1-15 16,13-1-37-16,2-1 13 15,2 3-10-15,-5 2 40 16,-10 2 6-16,-9 4 1 16,-9 0-7-16,-11 1 0 15,0 4-14-15,-27-2 23 16,-2 1 60-16,-8-1 10 16,2-6-7-16,1-1-22 15,8-4-22-15,2-4-12 0,8-2-7 16,5 0-21-16,4-3-16 15,7-9-48-15,0-2-69 16,16-5-81-16,-3 11-36 16,0 1-49-16</inkml:trace>
  <inkml:trace contextRef="#ctx0" brushRef="#br0" timeOffset="17713.5525">3707 4696 416 0,'-22'-6'154'0,"-3"6"-23"15,4 4-6-15,-1 14-30 0,2 7-37 16,7 2-18-16,7-2-4 16,6-1-12-16,0-7-6 15,13-5-10-15,2-4-5 16,5-6 7-16,-5-2 10 15,3 0 13-15,2-5 8 16,-7-5-6-16,2-1 9 16,-1-1-17-16,-5 3-17 15,-1 3-10-15,-1 4-3 16,-3 2-5-16,1 0-1 16,6 0-14-16,-1 9-12 0,2 1 29 15,6-4 6 1,-5-3 3-16,7-3-3 0,-3 0-48 15,3-5-34 1,0-9-59-16,-5-3-62 0,-2-1 12 16,-3-1 0-16,-10 14-4 15,0 0 7-15</inkml:trace>
  <inkml:trace contextRef="#ctx0" brushRef="#br0" timeOffset="17879.7499">3928 4700 74 0,'-5'-13'155'0,"-5"12"-44"15,0 1-33-15,2 2 10 0,-5 12 13 16,2 5-35-1,4 3-31-15,3 0-2 16,4-1 21-16,0-2 10 0,11-4-2 16,7-5-11-16,5-6-25 15,-2-4-18-15,1 0-8 16,4-7-12-16,-2-11-59 16,-1-2-28-16,-19 8-131 15,-2 1-171-15</inkml:trace>
  <inkml:trace contextRef="#ctx0" brushRef="#br0" timeOffset="18122.1861">4017 4493 466 0,'-12'4'140'15,"6"23"-88"-15,6 7-14 16,0 0 86-16,4 1-14 0,10-2-30 15,1-5-25-15,0-4-17 16,-4-6-21-16,-4-7-11 16,0-2-5-16,-3-4-1 15,1-3-44-15,1 0-80 16,-2-2-48-16,6 0-11 16,-8 0-23-16,0-1-51 15</inkml:trace>
  <inkml:trace contextRef="#ctx0" brushRef="#br0" timeOffset="18427.3822">4215 4630 218 0,'0'-9'246'0,"-4"7"-129"15,-9 2-27-15,-1 0 32 16,-3 0-38-16,-1 12-48 15,2 4-14-15,4 3 3 16,-2 0 1-16,8 1-8 16,5-2-2-16,1 1-10 15,0-2 1-15,5-2-3 16,11-3 12-16,-1-2 0 16,3-4 2-16,1-2 12 15,3-4-12-15,-4 0-11 0,0 0-7 16,2-9-39-16,-3-3-83 15,-1-1-11-15,-2-1-40 16,-14 8-94-16</inkml:trace>
  <inkml:trace contextRef="#ctx0" brushRef="#br0" timeOffset="18840.8946">4253 4632 110 0,'-16'21'361'0,"10"0"-266"0,6 1-60 15,0-5 46 1,9-3-10-16,7-2-35 0,-4-5-12 16,0-3-8-16,-2-2-9 15,-2-2-7-15,-1 0-9 16,4 0-46-16,-3 0-23 15,1 0 5-15,1 0-17 16,-1 0 32-16,3 0 42 16,1 6 16-16,6-1 20 15,2-1 51-15,-1-2-3 16,-4-2-19-16,1 0-2 16,-5-9 15-16,-3-6-13 0,0-3-18 15,-8 3-26 1,-1-1-5-16,0 1-14 0,0 4 14 15,-8 2 14-15,-1 5-14 16,-3 4-12-16,-1 0-68 16,-1 0-32-16,6 5-26 15,8-3-33-15,0-1-97 16</inkml:trace>
  <inkml:trace contextRef="#ctx0" brushRef="#br0" timeOffset="19449.9207">4542 4615 161 0,'-16'-6'216'15,"2"6"-105"-15,-3 0-51 0,2 5-17 16,2 12-21-16,-3 6-6 16,5 2-12-16,9-2 2 15,2-2-4-15,0-6 5 16,7-6-1-16,7-4 19 15,1-5 5-15,2 0-7 16,1-2 8-16,-4-9-19 16,-2-3-6-16,-1-1-6 15,-3 1-26-15,0-2-12 16,-5 1 10-16,0 3 6 16,-3 3 8-16,0 5-12 15,0 4-43-15,0 0-3 0,0 0 31 16,0 9 33-16,0 1 8 15,0-2 9-15,7-1 5 16,4-1 2-16,-1-3 20 16,3-1 6-16,-1-2-8 15,-1 0-15-15,-2 0-11 16,-4 0-8-16,0 0-21 16,-5 0-17-16,4 0-1 15,-4 2 9-15,2 7-8 0,-1 1 12 16,0 1 26-1,3-1 32-15,3-2 15 0,-5-4 3 16,0-3 12 0,1-1 9-16,-3 0-1 0,0 0 7 15,0 0 14 1,2-2-4-16,2-9-22 0,3-2-41 16,0-4-24-16,-1-2 0 15,3-1-3-15,2-1-1 16,0 4-33-16,1 2 15 15,0 2-17-15,4 0-20 16,-1 1-11-16,-2-3-51 16,-1 0-25-16,-8 10-47 15</inkml:trace>
  <inkml:trace contextRef="#ctx0" brushRef="#br0" timeOffset="19796.9018">4814 4390 204 0,'-5'32'160'0,"5"4"-41"15,7 1-55-15,13-3 32 16,4-2-12-16,-5-6-18 16,1-5 22-16,-8-6-21 15,-5-7-24-15,-5-4-16 16,-2-4-6-16,0 0-19 15,0 0 7-15,-7 0-9 16,-6-5-21-16,2 3 8 16,-5 2-8-16,0 4-7 0,-3 15-25 15,6 2 30-15,2 1 20 16,9-3-2-16,2-4 10 16,4-2-10-16,18-5 5 15,11-8-11-15,3 0-14 16,3-11-96-16,-1-10-64 15,-23 9-50-15,-6 0-6 16</inkml:trace>
  <inkml:trace contextRef="#ctx0" brushRef="#br0" timeOffset="20047.9352">5083 4552 205 0,'14'-33'179'16,"-14"24"-20"-16,0 6-57 16,-3 3 29-16,-10 0-47 15,-1 10-64-15,2 3-8 0,4 0 22 16,5-2 0-16,3 1-26 15,4-1-8-15,15 0 5 16,6 2-4-16,4 1 12 16,-4 0 15-16,0 1-27 15,-9 0 1-15,-6-2-1 16,-3-1-1-16,-7-3 0 16,0-1-12-16,-2-1 12 15,-13 1 3-15,-1-3-3 16,-4-3-6-16,1-2-102 15,10 0-97-15,4 0-139 16</inkml:trace>
  <inkml:trace contextRef="#ctx0" brushRef="#br0" timeOffset="20542.4826">4900 4882 75 0,'7'44'410'15,"7"-3"-336"-15,6 1-20 16,1-4 51-16,0-5 28 16,-2-8-12-16,-7-9-62 15,-3-8-51-15,-7-5-8 16,-2-3-8-16,0 0-121 15,0-14-118-15,-10 3-9 16</inkml:trace>
  <inkml:trace contextRef="#ctx0" brushRef="#br0" timeOffset="20792.1224">4931 4813 613 0,'31'-15'212'0,"13"15"-118"15,6 0-74-15,3 2 44 16,-2 14 44-16,-12 4-23 16,-12 3-35-16,-20 2-50 15,-7 1-9-15,-7-2 9 16,-24-1 13-16,-4-3-9 16,-5 0 12-16,1-5-4 15,6-2-12-15,5-4-22 16,10-4-96-16,11-5-105 15,7 0-48-15,2-2-45 16</inkml:trace>
  <inkml:trace contextRef="#ctx0" brushRef="#br0" timeOffset="21446.0242">5224 4894 451 0,'-2'-5'88'15,"-12"5"13"-15,3 11-62 16,1 10 14-16,7 4-1 16,3 4 4-16,0-5-7 15,15-5-22-15,10-3-7 16,-1-7-1-16,-3-7 8 0,2-2-9 16,-6 0 4-1,-3-12-3-15,0-5 0 0,-3-2 4 16,0-1-23-16,-3 3-1 15,1 5-12-15,-2 5-7 16,-5 4 9-16,3 3-1 16,0 2-15-16,3 13-8 15,3 6 11-15,4 4 24 16,2-2 9-16,4-2 2 16,2-5 3-16,3-7 4 15,-1-9-10-15,-4 0-8 16,-8-12-22-16,0-8-34 15,-6-5-27-15,-5-1-17 0,-2 1-9 16,0-4 70 0,-2 2 39-16,-8 3 8 0,-2 6 6 15,3 6 14-15,-4 7-7 16,7 4 2-16,1 1-9 16,3 0 1-16,2 0 5 15,0 1 6-15,12 7-8 16,11 3 9-16,5-1 15 15,3 1-8-15,3 2-17 16,-2 1-5-16,-8 2-9 16,-6 1 14-16,-7 2-1 15,-11 0-9-15,0-2 2 16,-8 0 8-16,-6-3 26 16,-1-3 7-16,2-4-7 0,-1-3-13 15,4-4-30 1,3 0 0-16,3-5-86 0,4-12-84 15,2-2 8-15,15-2-26 16,-4 13-77-16,-3 0 19 16</inkml:trace>
  <inkml:trace contextRef="#ctx0" brushRef="#br0" timeOffset="21712.6036">5825 4857 90 0,'2'-16'387'15,"-7"16"-170"-15,-19 0-66 16,-5 0-68-16,3 10-34 15,7 4 23-15,9 0-6 16,6-1-36-16,4-1-6 0,7-1-13 16,14-1-4-16,6-1 5 15,0-3-4-15,3 0 0 16,-3-3-8-16,-7 3 0 16,-3 3 2-16,-7 2-2 15,-2 1 0-15,-6 2 17 16,-2-1-2-16,0-1-9 15,0-2 1-15,-10-1-4 16,-4 0 2-16,-4-6-5 16,-6-1-10-16,-2-2-84 15,15 0-129-15,2-9-119 16</inkml:trace>
  <inkml:trace contextRef="#ctx0" brushRef="#br0" timeOffset="25401.8805">4880 3676 198 0,'0'1'121'16,"0"0"-51"-16,0-1 45 16,0 0 18-16,0 0-2 15,0 0-10-15,0 0-12 16,-4-4-35-16,-1-6-16 0,-4-2 0 15,-2-3-7 1,-2-5-17-16,0-3-9 0,-3-5-8 16,0-2-7-16,1-3-7 15,-1 0-3-15,-2 0 2 16,2 4 0-16,0 4-4 16,3 4-13-16,0 5 15 15,1 5 0-15,-1 2-3 16,7 3 3-16,-1 1 0 15,2 1-6-15,3 2 6 16,0 0 2-16,2 2 0 16,0 0-2-16,0 0-7 15,0 0-3-15,0 0 2 16,0 0 0-16,0 0 1 16,0 0-3-16,-2 0 5 15,0 0-9-15,-1 0-3 0,1 0 16 16,0 0 1-16,2 0 5 15,0 0-2-15,0 0 0 16,0 0 4-16,0 0-2 16,0 0-4-16,0 0 4 15,0 0-2-15,0 0 2 16,-2 0 3-16,2 0-1 16,-2 0 6-16,2 0 0 15,-3 0-2-15,-1 0-3 16,-1 3-8-16,-6 4 0 15,-4 4-2-15,-3 6-6 16,-2 2 3-16,1 3 5 0,2-3 3 16,5-3 12-1,-1-5 4-15,6-3 1 0,1-2 1 16,2-4-10-16,4 0-4 16,0 0 5-16,0-2-12 15,0 0 9-15,0 0-6 16,0 0-3-16,8-6 0 15,-4-5 0-15,5-2 10 16,0-1 12-16,-3 0-8 16,0 2-5-16,4-1-9 15,-6 3 0-15,7 1-9 16,-4-3-4-16,3 2-1 0,0 1-7 16,-7 2 14-16,2 4 4 15,-5 2 3-15,0 1 0 16,0 0-2-16,0 0-19 15,0 0-8-15,0 0-4 16,0 0-2-16,0 0-12 16,0 0-12-16,0 0 11 15,0 0 14-15,0 0 25 16,0 0 9-16,0 0 4 16,0 0-4-16,0 0 6 15,0 0 11-15,0 0 4 16,0 0-9-16,0-1 6 15,0 1 12-15,0 0-3 16,0-1-6-16,0-2-6 0,0 0 3 16,0 1-5-1,2-1-13-15,-2 0 2 0,0-1-2 16,0 0 5-16,1 0-5 16,-1 1 1-16,0 1-1 15,2 1 2-15,-2 1-2 16,2 0 0-16,-2-2 2 15,0 2 10-15,3 0-12 16,-1 0 0-16,2 0-22 16,1 0 10-16,3 0 6 15,5 0 6-15,-1 0 3 16,3 2 0-16,1-2 2 16,-1 0-2-16,1 0 6 15,-3 0 14-15,-2 0-6 0,0 0-8 16,-2-3-2-16,-2 1 0 15,-3 0-4-15,-3 1-1 16,-1 0-2-16,2 1 1 16,-2 0-2-16,0 0-3 15,0 0-8-15,0 0 2 16,0 0-3-16,0 0-3 16,0 1 11-16,0 3 5 15,0-2-3-15,0-2 6 16,0 2-1-16,0-2-2 15,0 0 3-15,0 0 4 16,0 0-2-16,0 0-5 0,0 0 12 16,0 0-9-16,0 0-1 15,0 0 2-15,0 0-4 16,0 0-7-16,0 0-15 16,0 0-17-16,3 0-29 15,-3 0-65-15,0 1-110 16,0 0-26-16,-3 2-79 15</inkml:trace>
  <inkml:trace contextRef="#ctx0" brushRef="#br0" timeOffset="26663.7301">4352 3431 24 0,'0'-2'114'15,"0"2"-27"-15,0 0-15 16,0 0-19-16,0 0-26 0,0 0-9 16,0 0-8-16,0 0-2 15,0 0-5-15,0 0 3 16,0 0 23-16,0 0 13 15,0 0 6-15,0 0 15 16,0 0 3-16,0 0 15 16,0 0-3-16,0 0-1 15,0-1-4-15,0 0 3 16,0 1-10-16,0 0-25 16,-2 0-8-16,-8 5-19 15,-6 15-14-15,-5 9-3 16,2 3 3-16,-2 4 33 0,0-3 26 15,3-2 0 1,-3-1-24-16,2-4 7 0,2-5-16 16,4-6-13-1,4-2 5-15,4-6-17 0,-1-1 6 16,3-1-7-16,1 0 2 16,2 1-4-16,0 1-3 15,0 0-6-15,0-1 1 16,0-1 2-16,0-2 5 15,0-1 3-15,0 0 0 16,-3-2 2-16,3 0-1 16,0 0 5-16,-1 0-4 15,1 0-1-15,0 0-1 16,0 0-21-16,0-2-5 16,0-5-7-16,0 0-38 15,0 0-40-15,0 2-2 0,4 0-64 16,0 0-40-16,-3 3-68 15,-1 0-35-15</inkml:trace>
  <inkml:trace contextRef="#ctx0" brushRef="#br0" timeOffset="27495.9417">4154 3671 282 0,'-1'0'163'0,"1"0"-80"0,0 0 38 16,0 0 46-16,0 0-28 16,0 0-60-16,-4 13-51 15,4 6-18-15,-2 5 41 16,2-1 43-16,-2-3-28 15,2-1-24-15,-2-1 1 16,1-5-10-16,-1-4-14 16,2-2-4-16,0-4-2 15,0-2-10-15,0-1-1 16,0 0 3-16,0 0-1 0,0 0 7 16,0 0-2-16,0 0 1 15,0 0 10-15,2-9-4 16,10-4-16-16,1-3-3 15,2-1 3-15,-2 2 1 16,-3 1 3-16,0 1-2 16,1 1-2-16,-2-1 0 15,-4 2 0-15,3 0 5 16,-7 2-5-16,3 0 9 16,-1 4 0-16,-1 1-5 15,-2 3 0-15,0 0-4 16,0 1-4-16,0 0-7 15,0 0-16-15,0 0 14 16,0 0 10-16,0 0-1 0,0 0 2 16,0 0-5-1,0 0 2-15,0 0 3 0,0 0-1 16,0 0-5-16,0 0 3 16,0 0-7-16,0 0 12 15,0 0-8-15,0 0 7 16,0 0-1-16,0 0-2 15,0 0 4-15,0 0 0 16,0 0 0-16,0 0-1 16,0 0-6-16,0 0 3 15,0 0 4-15,0 0-7 16,0 0 2-16,-2 0-11 0,-1 0-5 16,3 0 13-1,0 0-1-15,-2 0 2 0,2 0 4 16,0 0 1-16,-2 0 1 15,1 0-3-15,-7 0-16 16,6 1-6-16,-1 0-25 16,-5 0-26-16,0 2-53 15,-2 1-18-15,-1-1-19 16,9-2-10-16,-1-1-147 16</inkml:trace>
  <inkml:trace contextRef="#ctx0" brushRef="#br0" timeOffset="31058.0839">3828 3917 15 0,'0'0'231'0,"0"0"-113"15,0 0-18-15,0 0-1 16,0 0-2-16,-3 0 2 16,3 0-15-16,-5-1-24 15,5 0-5-15,-2-2 39 16,1-1-7-16,-3-1-25 16,-1-2-31-16,-1 0-17 15,0-1 2-15,-3-2-14 16,5 0-2-16,-3 0 3 15,-1 1-3-15,5 1 0 16,1 2-2-16,-1-1-1 0,-2 1-2 16,-1 0 2-16,0-1-7 15,-4 0-3-15,0 0-6 16,-1 1-8-16,-2 1-2 16,2 1-6-16,2 0 14 15,-2 0 8-15,-3 1 5 16,1-1 5-16,1 1 0 15,-2 0 2-15,0 1-15 16,4 1 10-16,3 0 6 16,-2 1-8-16,1-1 8 15,3 1-3-15,-4 0-3 16,1 0 6-16,1 0-2 16,-4 0 1-16,-1 0 1 15,3 0 0-15,-5 0-3 0,2 0 3 16,-4 1 2-1,4 2-2-15,0 1 0 0,-4 0-4 16,6 1-2-16,-3 0-1 16,2 0 7-16,3 0-1 15,2-1 1-15,-2 1 0 16,-1 0 0-16,0-1 1 16,2 2 1-16,-2 0-2 15,2-1-2-15,2 0 0 16,-2 0 2-16,3-1 0 0,-1 1 1 15,-3-1-1 1,3 0 1-16,2-2 2 16,-2 0-3-16,2-1 7 0,3-1-2 15,0 0 6-15,-2 1-7 16,2 0-1-16,-5 1 0 16,1 2-2-16,-5 1-1 15,2-2 3-15,0 2 3 16,1-1-5-16,3-3 7 15,2 1-6-15,1-1 2 16,0-1-2-16,0 0-2 16,0 0 4-16,0 0-3 15,0 0 1-15,0 0 3 16,0 0-3-16,0 0 2 0,-3 0-1 16,3 0 1-1,0 0 4-15,0 0-1 0,0 0 7 16,0 0 13-16,0 0 2 15,0-6-15-15,0 0-11 16,0-2-3-16,3-1-3 16,-1-1-1-16,3-2-7 15,3 1 11-15,-2-1-4 16,-3 0 4-16,4 0 7 16,-5 2-6-16,0 2 4 15,-2 2 0-15,0 2 3 16,0 2-8-16,0 1 0 15,0 1 0-15,0-1-4 0,0 1 4 16,0 0 0-16,0 0 4 16,0 0-4-16,0 0-5 15,0 0-5 1,0 0 1-16,0 0 1 0,0 0-7 16,-7 8 1-16,0 3 7 15,-2 3 5-15,-1 1-4 16,1-1 6-16,0 0 0 15,0 0 2-15,2-2 1 16,-1 0 1-16,3-5 7 16,0-2-2-16,4 0-2 15,-1-3-2-15,-1 1-3 0,1-3-1 16,2 0 2 0,0 0-3-16,0 0 2 15,0 2-1-15,0-2 3 0,0 0 0 16,0 0-2-16,0 0-1 15,0 0-1-15,0 0 0 16,0 0 2-16,0 0-5 16,0 0 3-16,0 0-2 15,0 1 2-15,0-1 0 16,0 0 0-16,0 0 0 16,0 0 3-16,0 0-1 15,0 0-2-15,0 0 3 16,-2 0-4-16,2 0 2 0,0 0-1 15,-2 1 3 1,2-1-3-16,0 1 0 16,0 0 0-16,0-1 2 0,0 0 1 15,0 0-1-15,0 0-1 16,0 0 4-16,0 0 1 16,0 0 2-16,0 0 2 15,0 0-5-15,0 0 4 16,0 0-4-16,0 0 2 15,0 0-1-15,0 0-4 16,0 0-2-16,0 0 0 16,0 0 0-16,0 0-2 0,0 0 1 15,0 0-1 1,0 1 1-16,-2 3-4 0,-1 1 0 16,1 2-5-1,-1 0 7-15,1-1 3 0,-4-1 0 16,4-1 0-16,1 0 1 15,-1-1 3-15,-3 1-3 16,3-3 1-16,1-1-1 16,1 1 3-16,0-1-3 15,0 0 1-15,0 0 0 16,0 0 1-16,0 0-3 16,0 0 8-16,0 0-1 15,0 0-4-15,0 0 7 16,0 0 1-16,0 0 6 15,0 0 5-15,0 0-3 0,0 0-7 16,5-5-9 0,3-2-3-16,5-2-13 0,4 1-13 15,-3 0 23 1,4 2 3-16,-7 2 10 0,0 1-7 16,-2 1-3-16,1 1 2 15,-2-1 0-15,-2 2 3 16,-1 0-5-16,-3 0 0 15,-2 0 0-15,0 0-2 16,0 0 1-16,0 0-1 16,0 0 2-16,0 0-5 15,3 0 1-15,2 1-1 16,0 2 5-16,1-1 0 16,-3-1 2-16,1 0 3 15,-1-1-3-15,-3 0 3 0,0 0-3 16,0 0 3-16,0 0 1 15,0 0 1-15,0 0-2 16,0 0 1-16,0 0-3 16,3 0 1-16,-3 0 6 15,0 0-6-15,0 0 8 16,0 0-2-16,0 0-6 16,0 0 1-16,0-5 5 15,0-1-3-15,0 1-7 16,-3-2-1-16,0-1-1 15,-1 1 4-15,3-1-2 16,-1 1 5-16,-4 1-1 16,4 0 1-16,1 0-5 0,-4 2 2 15,3 0-6-15,-1-1 4 16,1 1-7-16,-3 2 5 16,3-1-5-16,2 2-12 15,-2 1 9-15,2-1-6 16,0 1-36-16,0 0-43 15,0 0-13-15,0 0-44 16,0 0-63-16,0 0-122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8:05:38.78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1652 3539 7 0,'-3'-5'130'0,"-2"2"-107"15,5 0-18-15,-1-2 8 16,1-1-3-16,0 0-2 16,0-2-8-16,0 0-4 15,0 3-41-15,0-1 20 16,0 1-19-16,0 2 5 15,0-2 29-15,0-1 10 16,-4 1 1-16,2-3-1 16,0-1 0-16,0-2 0 0,-3 0 2 15,3-3-1-15,0 0 2 16,1 1-1-16,-5-2-4 16,4 12-5-16</inkml:trace>
  <inkml:trace contextRef="#ctx0" brushRef="#br0" timeOffset="849.5419">1789 3084 25 0,'22'-2'27'0,"-9"0"-19"16,0 0-8-16,1 0-2 16,-1 0 2-16,2 1 7 15,4-1 21-15,4-1-10 16,2-1-11-16,-2-1 10 0,3-1 31 15,0 0-2 1,-2 1-46-16,3-1 0 0,-3 0 0 16,5 1-9-16,-3 2 7 15,2-2 2-15,-1 1 4 16,0 1 0-16,-1-1-3 16,-1 1 0-16,-2-1-1 15,2 1 0-15,1 0-1 16,-3 0-4-16,-1 1 5 15,3 1 0-15,-4 0-11 16,0-1-2-16,3 0-1 16,2-1 3-16,1 1-15 15,-1 0-9-15,0 0 23 16,-2 1 3-16,-5 1 2 0,-1 0 5 16,-5 0 2-16,0 0 0 15,3 0 1 1,2-2 0-16,1 0 0 0,2 1-1 15,3-1-4-15,-1 2 0 16,2 0 0-16,-2 0 3 16,4 0-13-16,-25 0-9 15,5 0-12-15</inkml:trace>
  <inkml:trace contextRef="#ctx0" brushRef="#br0" timeOffset="1029.2915">3327 2965 3 0,'16'0'10'0,"-14"0"-10"15</inkml:trace>
  <inkml:trace contextRef="#ctx0" brushRef="#br0" timeOffset="1455.1961">3544 3300 36 0,'0'27'8'16,"0"-11"-6"-16,0 1-2 16,0 0 2-16,0 0 8 15,1 0-6-15,1 1 9 16,-2 3 5-16,3 1-16 15,0 3 0-15,-1 1-1 16,2 2 0-16,-1-1-2 0,1-3-16 16,5-1-22-1,-6-20 0-15</inkml:trace>
  <inkml:trace contextRef="#ctx0" brushRef="#br0" timeOffset="2382.2187">4052 3463 149 0,'-13'0'61'0,"8"0"-51"16,-1 0-7-16,-1 4 12 16,-2 1 20-16,0 3 14 15,0 3-9-15,-4 2-10 16,2 4 1-16,6 1 12 16,-1 3-3-16,4-1-15 15,2 1-18-15,0 2-7 16,9 0-3-16,6 0 3 15,3 0 3-15,6-2 7 16,3-2-10-16,3-4-3 16,0-5 3-16,2-5 3 15,1-5 3-15,3 0-2 0,-2-8 13 16,-5-10-2-16,-1-5-15 16,-9-3-6-16,-5-4-4 15,-6 0-16-15,-7-3 11 16,-1 0-12-16,-11 0 12 15,-11 1 5-15,-1 6 10 16,-7 7 0-16,-2 8 10 16,-1 10-1-16,-6 1 4 15,-1 3-3-15,-4 14-10 16,-3 4-7-16,1 4-27 16,0 5-44-16,30-16-3 15,5-1-28-15</inkml:trace>
  <inkml:trace contextRef="#ctx0" brushRef="#br0" timeOffset="10615.5713">1642 4058 21 0,'-19'6'76'0,"9"-3"-40"16,1 1-11-16,4 0 9 15,-1 2-6-15,4 3-7 16,-5 5-6-16,5 7-2 16,-2 4 4-16,4 8 24 15,0 5 0-15,6 4-10 16,11-1-16-16,6-3-15 15,5-9-4-15,1-8 0 16,0-7 0-16,0-7 4 16,0-7 0-16,-3 0-1 0,2-11 1 15,-3-11 0-15,-1-6-7 16,-8-4-28-16,-5-2 11 16,-6 2-23-16,-5 3 46 15,-7 1 1-15,-12 3 42 16,-4 2-24-16,-5 2-4 15,3 6 17-15,-2 8-17 16,-2 7-8-16,0 0 1 16,-8 11-7-16,1 11-49 15,3 3-13-15,1 3-5 16,7-1 36-16,22-16-21 0</inkml:trace>
  <inkml:trace contextRef="#ctx0" brushRef="#br0" timeOffset="41078.8818">8977 7470 24 0,'-13'0'295'0,"10"0"-187"16,0 0-57-16,3 0 10 16,0 0-5-16,0 0 13 15,5 0-29-15,18 2 16 16,10 7 24-16,20 0 23 15,17 0-31-15,14-1-14 16,15-2-22-16,12-1-1 16,4-4-13-16,6 1-22 15,5-2 3-15,-6 3 2 16,-6 1-3-16,-14 1-1 0,-13-3-1 16,-18 1-9-16,-14-2-12 15,-13-1-9-15,-15 0 2 16,-14 0 12-16,-11 0-28 15,-2 0-59-15,0 0-12 16,-6 0-12-16,-6 0-58 16,1 0-236-16</inkml:trace>
  <inkml:trace contextRef="#ctx0" brushRef="#br0" timeOffset="43913.2954">6340 8301 425 0,'0'-14'113'16,"0"1"-24"-16,0 6 64 15,-1 3 20-15,1 4 13 16,0 0-68-16,0 17-69 16,0 29-47-16,0 19 46 15,10 21 65-15,0 9-34 0,-1 6-17 16,-5 0-7-16,-2-8-25 15,-2-15-18-15,0-12-2 16,0-11-7-16,0-11 1 16,0-8-4-16,0-15-5 15,0-8-23-15,0-7-33 16,0-5-21-16,0-1-29 16,0 0-11-16,5 0-17 15,-2-1-65-15,4-14-31 16,-4 4-24-16,-1-1-125 15</inkml:trace>
  <inkml:trace contextRef="#ctx0" brushRef="#br0" timeOffset="44812.443">6339 8391 376 0,'-11'-11'302'0,"11"0"-178"15,6-1-73-15,21-3-13 16,15-1 30-16,18 0 28 16,14 0-1-16,13 2-13 15,10 3 1-15,7 3-6 16,1 3 22-16,-10 3-38 15,-4 2-40-15,-11 0-10 16,-5 0-11-16,-7 0 8 16,-6 0-8-16,-12 0-11 15,-12 0-6-15,-7 0 1 0,-12 0 9 16,-5 2 5 0,-10-2 2-16,-4 2-13 0,0 3 10 15,1 8 3-15,5 12 2 16,3 11 14-16,4 14-9 15,3 8-3-15,4 10-3 16,3 8 23-16,3-3 7 16,-2-1-22-16,6-10-2 15,-5-7-3-15,2-5-2 16,-3-10 0-16,-7-6 0 16,-3-5-4-16,-1-7-2 15,-5-4 4-15,-1-6 0 0,-3-2 0 16,-4-6 0-16,0-2-2 15,0-2 4-15,0 0 2 16,0 0-4-16,0 0 0 16,0 0 2-16,-4 0-2 15,-5 0 1-15,-4 0-12 16,-9 0 10-16,-7 0-14 16,-13 0 6-16,-13 0 9 15,-15 0-2-15,-21 0 4 16,-17 0 3-16,-14 0-1 15,-10 0 0-15,1 7-4 16,14 0 0-16,14 2 2 16,17-1 10-16,17 3-8 0,14-2-4 15,17-2 2 1,17-3-2-16,11 0-4 0,10-3-23 16,0 1-67-16,0 0-21 15,12 2-12-15,2-3 27 16,5 2-19-16,-1-3 3 15,-5 0-36-15,-2 0-13 16,-11 0-51-16,0-3-123 16</inkml:trace>
  <inkml:trace contextRef="#ctx0" brushRef="#br0" timeOffset="46360.7683">9053 8315 409 0,'3'0'309'15,"-3"0"-187"-15,0 15-53 16,0 19 64-16,0 16 27 0,0 15-27 16,0 12-52-16,0 4-30 15,2 4-2-15,7-8 3 16,-2-9-30-16,0-10-9 15,2-13-2-15,-9-11-4 16,5-11-7-16,0-8-28 16,-2-6-44-16,3-9-41 15,-1 0-67-15,6-5-133 16,-6-8 25-16,-3-5-124 16</inkml:trace>
  <inkml:trace contextRef="#ctx0" brushRef="#br0" timeOffset="47194.9906">9028 8263 594 0,'0'-3'359'15,"11"3"-359"-15,31 0 0 0,19 7 49 16,15 2 118-16,12 4-19 16,5-8-85-16,1-2-16 15,-3-3 6-15,-3 0 26 16,-5-7-41-16,-2-5-12 15,-6-1-17-15,-3-2 6 16,-10 3-10-16,-8-1-3 16,-13 6-2-16,-10 0 0 15,-9 5 4-15,-9 2 9 16,-8 0-8-16,-3 0-5 16,-2 0-5-16,0 0 3 15,0 0 0-15,0 0 0 0,0 0-2 16,4 11-5-16,6 16 9 15,3 15 0-15,2 11 0 16,-3 12 0-16,1 3-2 16,2 1 2-16,-1-1 0 15,2-3 2-15,-1-11-2 16,-5-8 0-16,-4-5 0 16,-1-8 0-16,-2-4 0 15,0-2 2-15,-3-6 0 16,3-2-2-16,-3-7 0 15,0-3 0-15,0-7 0 16,0 0 3-16,0 1-3 16,0-3-1-16,0 0-9 15,0 0 5-15,0 0 1 16,0 0-3-16,0 0-6 0,-6 2-7 16,-4-2 4-16,-13 4 14 15,-10-4 2-15,-15 0 5 16,-15 0 2-16,-21-4 1 15,-13-7-8-15,-10-1 7 16,-11 3-7-16,0 1-7 16,4 3 5-16,8 3 2 15,16 2 0-15,16 0 0 16,19 0 0-16,16 0 0 16,19 2-2-16,11 0-25 15,9-2-40-15,0 2-39 16,0-1-13-16,13 1-18 0,6 0-54 15,4 0-46-15,-10 0 9 16,-2-2-103-16</inkml:trace>
  <inkml:trace contextRef="#ctx0" brushRef="#br0" timeOffset="50495.8635">6365 8409 147 0,'-8'0'109'0,"3"0"-56"16,3 0 10-16,2-2 38 0,0 2-10 16,0-2-19-16,0 0-29 15,0 0 0-15,0 1 13 16,0-3 10-16,0 2-7 16,-1-3-12-16,1-4-6 15,-2 2 6-15,2-3-3 16,0-5-18-16,0 0-4 15,0-3-10-15,0 0-10 16,0-3-1-16,0 1 2 16,0 0 0-16,0-1-3 15,0 1 3-15,0 0-1 16,0 2-1-16,0 2 1 16,-2 0-1-16,-3 4 1 15,4 1 4-15,-4 2-6 16,3 1 6-16,2 3-6 0,0 3 0 15,0 0-1-15,0 0-3 16,-3 0 4-16,3 1-7 16,-1-3-4-16,-1 0 5 15,2-1-1-15,0-1-1 16,-3 3 7-16,3-2-2 16,0 3 3-16,0 2-2 15,0 0 2-15,0 0 2 16,0 0-2-16,0 0 0 15,0 0 1-15,0 0-1 0,0 0 3 16,0 0-3 0,0 0-4-16,0 0 2 0,0 0 1 15,0 0-11-15,0 0-2 16,0 0 0-16,0 0-2 16,0 0-5-16,6 0 8 15,12 0 13-15,3 0 5 16,7 0 15-16,6 0-9 15,-3 0-8-15,-1-2-2 16,-2-1-1-16,0 1-1 16,-2 0 1-16,1-1 0 15,-1-1 0-15,0 1 3 16,4-1-3-16,-1 0-2 16,-1 0 2-16,0 1 3 15,0-2-2-15,-1 1 2 0,-1 2-3 16,0 2 0-16,-2 0 2 15,2 0 1-15,1 0-2 16,5-2 0-16,4 0-2 16,1-1 4-16,5-1-2 15,0-1 1-15,2 1-1 16,-5-1 5-16,0 1-6 16,-2-1 1-16,-2 1-2 15,-7-1 1-15,4-2 0 16,-3 0 7-16,3-1 8 15,2 0-6-15,1-1 6 16,-4 1-6-16,4-3 10 0,-1 4 1 16,-3 0-11-1,1 1-1-15,-4 2-8 0,0 0 2 16,-2-1-2-16,3 3 0 16,0-2 1-16,-1 1-1 15,0-1 0-15,0 2 4 16,-4-4-3-16,0 3-1 15,-5 0 0-15,1-1 2 16,-1 2-2-16,-4 0 0 16,5-3 0-16,-2 3 1 15,-1-2 2-15,5-1-3 16,-2 1 0-16,2 0 0 16,0 1-1-16,-6 1 2 0,-3 0-1 15,-6 1 0 1,1 1-4-16,-7 0 4 0,3-1-2 15,3 1-3-15,0 0 2 16,1 0 3-16,-1 0 0 16,2 0 0-16,-5 0-9 15,0 0 7-15,-4 0-4 16,0 0 3-16,0 0 3 16,0 0 1-16,0 0 6 15,0 0-7-15,0 0 1 16,0 0 1-16,2 0-2 15,-2 0-2-15,1 0 2 0,-1 0 2 16,0 0 1 0,0 0-1-16,0 0-1 15,0 0-1-15,0 0 0 0,0 0 3 16,0 0-1-16,0 0 1 16,0 0 2-16,0 0-2 15,0 0-3-15,0 0 3 16,0 0-5-16,0 0 2 15,0 0-4-15,0 13-17 16,0 4 21-16,4 6 7 16,1 7-4-16,-5 1-2 15,0 2 9-15,0 4-6 16,0-3 16-16,0 2-7 16,0 0-6-16,0-1 2 15,-2-2 8-15,2 0-6 0,0-4-4 16,0 1-2-16,0-6 9 15,2-3-9-15,0-1 2 16,0-2-6-16,-2-4 1 16,2 1-4-16,-2 0 4 15,0-5 1-15,0 2 3 16,0-6-6-16,0-1 0 16,0-3 3-16,0 0-1 15,0-2-4-15,0 0 2 16,0 1-3-16,3-1 1 15,-3 2-3-15,0-2 5 16,0 0 3-16,0 0-1 16,0 2-4-16,0-2 2 0,2 0-2 15,-2 0 4-15,0 0 0 16,1 0 0-16,3 0 3 16,2 2 0-16,2-2 3 15,-3 2-4-15,0-1 1 16,-1 0-2-16,3 0-3 15,-1 1 2-15,1 0-2 16,4 0 2-16,2 0-4 16,2-2 2-16,1 1-2 15,3 1 2-15,1-2 0 16,5 4 4-16,3-2-1 16,-2-1-3-16,2 1 9 15,2-2 2-15,-1 2 4 16,4-2-1-16,-5 0-10 0,1 0-1 15,0 0 1-15,-3 0-4 16,1 0 3-16,-3-2-3 16,0 0 2-16,-1 1 3 15,-1 1-5-15,-7-2 4 16,-1 2 1-16,-1 0 2 16,-3 0-5-16,1 0-2 15,3 0 0-15,-2 0 0 16,4 0 2-16,-6 0-4 15,1 0 6-15,-5 0-4 16,-1 0 2-16,3 0-2 16,-3 2-2-16,0-2-4 0,-2 2 6 15,-2-1 0-15,1 1-7 16,3 0-3-16,1 3 8 16,0-3 4-16,5 2-2 15,-6-1 3-15,4-3-3 16,-2 2-3-16,-3-2-12 15,1 0-9-15,-5 0 0 16,0 0-6-16,2 0 1 16,-2 0 0-16,0 0 6 15,0 0-13-15,0 0-18 16,0 0-39-16,0 0-103 16,0-2-121-16,0-3-114 15</inkml:trace>
  <inkml:trace contextRef="#ctx0" brushRef="#br0" timeOffset="51195.0836">8849 8328 226 0,'-2'-2'244'15,"2"2"-134"-15,0 0-21 0,0-2 53 16,0 0-13-16,12 2-58 16,6-1-16-16,3 1-10 15,2 0-6-15,-2 0 2 16,0 0-25-16,2 3 3 15,-3 3-14-15,2 1 1 16,-4 0-1-16,-6-1-5 16,-3-3 0-16,-6 1-1 15,-1-4-9-15,-2 2 10 16,0-2-8-16,0 0 6 16,0 1 2-16,0 2 3 15,0-3 7-15,0 1-2 16,0 3-6-16,0 1-4 0,0 2 4 15,0 2 0-15,0-2 2 16,0 0-4-16,0-1-1 16,0 1-7-16,-9 2 8 15,2 2 5-15,-6 3-4 16,0-1 11-16,-1 3 4 16,-1-2 10-16,0-1 10 15,1-4 1-15,-2 2 9 16,0-4-4-16,-3-2-13 15,-1 1-10-15,-2-1-10 16,1 2-7-16,1-5 3 16,3 1-5-16,5-1 4 0,3 0-4 15,3-2 3-15,1 2-1 16,5-2-2-16,0 0-5 16,0 0 1-16,0 0-28 15,0 0-34-15,0 0-3 16,0 0-33-16,7 0-20 15,2 0-30-15,0 0-61 16,-4-4-29-16,0-1-125 16</inkml:trace>
  <inkml:trace contextRef="#ctx0" brushRef="#br0" timeOffset="52560.4008">7432 7751 107 0,'-11'0'311'0,"10"-4"-183"15,-1-3-30-15,2-2 17 16,0-2-58-16,2 0-41 15,10-1-11-15,3 1-5 16,3 2 7-16,2 2 13 0,-1 0 3 16,1 5 7-16,-5-1 3 15,1 3 8-15,-2 0-2 16,-5 0-14-16,-4 0 0 16,0 9-12-16,-5 3-7 15,0 1 4-15,-2 4 4 16,-11-4-5-16,-2 0 13 15,3-4 4-15,2-2-10 16,5-5-8-16,3-1-3 16,2-1-5-16,0 0-7 15,9 0-32-15,8 0 6 16,6-3 33-16,1-3 14 16,2 3-10-16,-1 1-2 0,-2 2 5 15,-2 0 1 1,-2 3 4-16,-6 9-7 0,-8 4-5 15,-5 3 0-15,0 1 17 16,-11 0 8-16,-9 0 33 16,-4-4-15-16,-2-2-7 15,-1-5 0-15,1-3-13 16,-1-1-11-16,1-5-9 16,3 0-3-16,1 0-3 15,5 0-46-15,5-4-44 16,2-1-24-16,7-2-15 15,3 3-56-15,0 2 0 16,0 0-92-16</inkml:trace>
  <inkml:trace contextRef="#ctx0" brushRef="#br0" timeOffset="53941.0067">6693 8272 120 0,'-7'-2'352'16,"6"2"-233"-16,1 0-26 15,0 0 10-15,0 0-35 16,0 0-68-16,0 19-10 16,0 13 10-16,0 10 56 15,0 7 15-15,0 4 16 16,0 2 4-16,-3-1-37 15,-4-5-16-15,-2-6-15 16,1-9-8-16,-2-7-2 16,-1-9-3-16,-2-4-7 15,-3-5 6-15,-5-5-6 16,-3-4 9-16,-8 0-12 16,-4-7-8-16,-5-6 4 0,1-3-8 15,2 0-3 1,9 5-34-16,5 4-31 0,9 5 8 15,4 2-35-15,9 0-43 16,2 0-54-16,0 0-94 16</inkml:trace>
  <inkml:trace contextRef="#ctx0" brushRef="#br0" timeOffset="54811.8507">6500 8427 364 0,'-15'0'174'16,"6"0"-93"-16,2 0-32 16,1 7 12-16,1 6-39 15,3 5-11-15,2 3 5 16,0 1 15-16,5 1 5 0,9-3 15 15,0-4-15-15,4-7 13 16,-4-9-14-16,0 0 25 16,0-4 15-16,-4-12-14 15,-1-5-21-15,-6 1-20 16,-3 0-15-16,0 0-5 16,0 1-4-16,-8 1 1 15,-2 7-3-15,-3 2 1 16,2 5-17-16,3 4-64 15,1 0-36-15,-2 6-76 0,4 4-43 16,3-2-173 0</inkml:trace>
  <inkml:trace contextRef="#ctx0" brushRef="#br0" timeOffset="59333.0837">7352 7584 49 0,'-4'1'72'0,"4"-1"-30"0,0 0-12 16,0 0-25-16,7 0-3 15,-1 0 8-15,6 0-8 16,1 0 6-16,-2-3 4 16,2 1 8-16,6 0 5 15,-1-1-12-15,4 2-10 16,-2 1-1-16,6 0 3 16,0 0 3-16,4 0-3 15,-1 0-4-15,-1-1 0 16,-1-4-1-16,-1 1-3 15,-1-3-8-15,-2 1 1 16,-4 0 10-16,0 0 2 16,-9 2 20-16,0 2-2 0,-9 2-6 15,-1 0-8-15,0 0-6 16,0 0-2-16,0 2 2 16,0 12 1-16,0 4 4 15,0 6 4-15,0 3-3 16,2 2 9-16,6 3 10 15,-5 0 0-15,5-1-7 16,-1-2-11-16,-1 1-3 16,2-5-4-16,0-3 0 15,-5-6-10-15,-1-2-7 16,0-7-7-16,-2-1 5 0,0-2-2 16,0 1 0-1,0-1 0-15,0-1 11 0,0 1 10 16,0 0 2-16,0 1 4 15,-4 0 12-15,4 1-8 16,-1 1-3-16,-4-2-3 16,2 2 0-16,1-3-1 15,1 1-3-15,-6-1 0 16,-2 1 0-16,-1-1 0 16,-3-2 4-16,-1 3-4 15,-6-3 2-15,-11 1-1 16,-2 1 1-16,-9 0-2 15,-6 1-1-15,3-1-5 0,-1 1-8 16,9-1-11 0,8-3-24-16,26-1-51 0,3 0-93 15</inkml:trace>
  <inkml:trace contextRef="#ctx0" brushRef="#br0" timeOffset="59830.3657">7394 7603 43 0,'0'23'83'0,"0"3"-14"16,0 6-23-16,0 1 13 15,9 5-10-15,-3 0-16 16,3-1-9-16,-6-4 8 0,-1-5 2 16,0-4-5-16,-2-1-11 15,0-5-7-15,0-2-2 16,0-7-3-16,0 1-5 16,-2-2 3-16,-1-4-2 15,3-1 0-15,-2-1-2 16,2-2-18-16,0 0-7 15,0 0-18-15,0 2-21 16,0-1-11-16,7 0 28 16,-3-1-46-16,-1 0-89 15</inkml:trace>
  <inkml:trace contextRef="#ctx0" brushRef="#br0" timeOffset="61215.1614">9179 8396 34 0,'-7'0'196'15,"2"-2"-131"-15,3-1-13 16,-1 3 36-16,3-1-4 15,0 0-26-15,0 1-18 16,0 0 8-16,0 0 9 16,0 0 7-16,0 0 11 0,0 0-32 15,2-4-34-15,3-1-9 16,5-2-15-16,4 2 15 16,0 3 13-16,1 2 2 15,-5 0-3-15,4 0-6 16,-3 0-1-16,-4 2-5 15,-3 3-1-15,-2 2-3 16,-2 2-2-16,0 2 6 16,-8 1 15-16,-5-1-6 15,2-2 6-15,1-2-2 16,6-3-9-16,2-4-3 16,2 0-1-16,0 2-14 0,6-2-39 15,6 2 12-15,5 1 41 16,-2-1 20-16,1 5-16 15,0-3-2-15,-1 3-1 16,-1 2-1-16,-4-2 0 16,-7 0-3-16,-3-1 3 15,0 3 14-15,-13 2 14 16,-4-1 13-16,2 1 4 16,-3-5-9-16,2-1-2 15,0-2-10-15,-3-3-6 16,4 0-7-16,-6 0-8 15,3-5-3-15,4-4-36 16,4 4-44-16,4 1-23 16,3 1-6-16,3 1-40 0,0 2-86 15,0 0-172-15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8:07:21.89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2706 3214 68 0,'-11'13'45'16,"10"-4"-12"-16,-1-2-4 15,-2 0-7-15,4 1 6 0,0 0-1 16,0 0-9 0,0 2 5-16,0-1-1 0,7 2-2 15,-3 0 1-15,3 1 7 16,1 0-3-16,-2 0-14 16,5-1 1-16,-3-4-9 15,1 2-3-15,1-3 0 16,3 0 4-16,3-2 2 15,-4 0-1-15,2-2 11 16,-1-1 13-16,-3 1-3 16,3-2-13-16,-2 1-3 15,0-1-10-15,-2 0 0 16,-3 0 7-16,5 0-3 16,-2-4 1-16,3-2 1 0,0 0-2 15,-1-1-4-15,-2 1 0 16,-2 0 1-1,0-1 3-15,-4 2-3 0,1 0 1 16,-1 1 1-16,-1-2 0 16,-1-1 10-16,1-1 5 15,0-1-1-15,0 0-12 16,1-1-4-16,-3 0-1 16,0-2-4-16,0 1 4 15,0 2-2-15,0 0 0 16,0 0-6-16,-5 0-4 15,-2 0 3-15,-3 0 5 16,-1 1-4-16,-1 2 7 16,1 1-11-16,-1 1 1 15,0 3 4-15,-3 0 6 16,6 1 1-16,-4 0 0 0,-1 0 1 16,0 0-1-16,-1 0-3 15,-2 0-7-15,-2 1-15 16,0 4 2-16,-1 0 4 15,6 1 3-15,0-1-5 16,3-1 1-16,4-1 4 16,-1 1-10-16,6-1-26 15,1 0-27-15,1-3-31 16</inkml:trace>
  <inkml:trace contextRef="#ctx0" brushRef="#br0" timeOffset="4032.6987">3032 3264 44 0,'0'-1'58'0,"0"0"-11"16,0-1-6-16,-2 1-18 15,2-1 14-15,0 2 7 16,0-1 1-16,0-1-7 0,0 1-4 16,0-1-15-1,0 1-12-15,0-2-2 16,2 1 6-16,3-1-3 0,1 0-3 15,2-1-4 1,2 1 0-16,5-2 2 0,5 4-1 16,-2 0-1-16,4 0 1 15,-3 1-2-15,-3 0 0 16,0 0 0-16,-3 0 0 16,-2 3-7-16,-2 3 4 15,0 2-2-15,-3 0-2 16,-2 2 2-16,-1 1-1 15,3 0 6-15,-3 2 5 16,5-2-4-16,-5 1 1 16,1 1 2-16,1 1-2 15,-3 2 1-15,2 0-3 0,-1 0-4 16,-1 1-4-16,3-1 8 16,0 0 7-16,-2-4-3 15,0-3-3-15,3-3 0 16,-4 0 0-16,0-1 3 15,-2-1-3-15,0-2-1 16,0-2-2-16,0 0-2 16,0 1 3-16,0-1 1 15,0 0 2-15,0 0 3 16,3 0-3-16,-3 0-2 16,3 0-3-16,-3 0 3 15,0 0-2-15,1 0 2 0,3 0 9 16,1-7 16-16,-2-4-7 15,2-2-9-15,-2-1 17 16,-3-1-4-16,0-1-3 16,0-3-3-16,0 0 17 15,-1-2-25-15,-6 1-5 16,2 1 0-16,-3 0-2 16,2 0 3-16,2-2-4 15,1 2-1-15,-3 1-13 16,4 2 4-16,-1 3 9 15,0 0-1-15,1 0 1 16,-1 1-2-16,1 1 3 0,-3 1 0 16,1-1-6-1,-1 3-3-15,0-1 0 0,-3-3-1 16,3 1 10-16,-3-1 0 16,3 0-3-16,1 2 0 15,0 0 2-15,1 1 1 16,1 2 0-16,2-1-2 15,-2 2 2-15,2-2-1 16,0 1 0-16,0 0 1 16,0 0-7-16,0-1 1 15,0 0-5-15,0 1 6 16,4 1-7-16,1-2-5 16,-3 0 11-16,5 0 6 15,-5 0 0-15,3 1-1 0,0 2 1 16,-2 1 1-16,-1-1 2 15,4 0-3-15,-1 0-3 16,4-1-4-16,3-1-5 16,5 0 4-16,3 0-3 15,-1 0 11-15,-1 3 0 16,1 0-4-16,-1 0-2 16,-2 2 0-16,0-1 1 15,3 1 4-15,-4-1-10 16,3 1 2-16,-2-1 2 15,3 0 6-15,0 1-3 16,2-2 2-16,0 0 2 16,2 0 0-16,-2 0-1 15,0 0 2-15,-4-1-1 16,4 0 0-16,-6-2-2 16,2 2 2-16,-3-2-5 0,0 1 5 15,-1 0-3-15,-4 1 2 16,-2 1 1-16,-1 0 0 15,1 1 0-15,-1 0-1 16,5 0 1-16,-1-1-4 16,2 0 3-16,4-1 0 15,1 0 0-15,3 0 1 16,5 1-1-16,-2-1 1 16,6 1 0-16,-2-2 2 15,1 2-2-15,-1-1 0 16,2 0 1-16,-3 1-1 0,1-1 1 15,0 0-1-15,1 0-4 16,1 1 4-16,0 1 1 16,-2 0 1-16,-1 0-2 15,0-1 0-15,-1 0 0 16,0 1 0-16,2 0 0 16,-6 0 0-16,5 1 2 15,0-1-2-15,0 2 0 16,4-2 0-16,0 1 3 15,0 0 4-15,-5 1-4 16,0 1-3-16,-3 0 0 16,-5 0 0-16,6 0 1 0,-2 0 2 15,-3 0-2-15,3 1 3 16,0-1 0 0,1 0-3-16,-4 0 1 0,4 0-2 15,-4 2-1-15,2 2 1 16,-4 0 0-16,0-1 5 15,-6-1 0-15,-1 1-1 16,-4-1-4-16,0 0 1 16,3 1 1-16,2-1-2 15,1 1 1-15,2-1 0 16,-2 0 0-16,2 0 0 16,-1 2-1-16,-3 0 1 15,2-1-1-15,-1 1 0 16,1-1-1-16,-2 2 0 0,2-1 2 15,0 0-1-15,1 1 2 16,0-3-2-16,-1 0 4 16,2 2-3-16,-5 1-1 15,4 1 0-15,-1 1-3 16,1 3 2-16,1 0 1 16,0-1 0-16,0 2-1 15,3-3 1-15,-3 1 3 16,3 0 0-16,2 0-2 15,-1-1-1-15,-2 0 0 0,-1 0 1 16,-6 1-1 0,1 1-3-16,0 2-10 0,-2 1 10 15,-6 0 3-15,1 0-1 16,-2 0-4-16,0 1 5 16,0 2 5-16,0 0 7 15,0 0-6-15,0 0-6 16,0 2 1-16,-2 1 0 15,-1 0 1-15,-6 1 4 16,4-1 1-16,-1-1-2 16,1 1 2-16,2 0-5 15,0-1 0-15,-3-1 7 16,3-1-6-16,-5-2-2 16,3-1 0-16,-2-2 4 15,0-2 0-15,4 0-1 0,-2-2 5 16,1 0 0-16,3-1-4 15,-3-2-2 1,0-1 0-16,2-2 2 0,1 0 6 16,-1-1-4-16,0 1 4 15,-3 0-9-15,-2 1 3 16,-3 0-4-16,-3 1 3 16,-1 0-1-16,3 0 1 15,0 1 0-15,2-2-2 16,1 0-1-16,6-1-1 15,1-1 1-15,1 0-1 16,0 0-1-16,0 0 0 0,0 0 0 16,0 0-2-1,0 0 3-15,0 0 5 0,0 0 0 16,0 0-1-16,0 0-1 16,0 0-2-16,0 0 2 15,0 0-2-15,0 0 4 16,0 0-5-16,0 0-4 15,0 0-5-15,0 0 9 16,0 0 5-16,0 0 3 16,0 0-4-16,0 0-1 15,0 0 0-15,0 0 1 16,0 0-4-16,0 0 0 16,0 0 0-16,0 0 18 0,0 0 0 15,0 0-5-15,3-5 3 16,1 2-10-1,1-2-5-15,-1-1 2 0,3 0 1 16,1-2-1-16,-4 2 4 16,3 0-6-16,-6 2-1 15,2 3 3-15,-3-1 2 16,0 2-1-16,0 0-3 16,0 0-1-16,0 0 3 15,0 0-3-15,0 0 0 16,0 0-1-16,0 0 1 15,0 0 1-15,0 0-1 0,0 0-6 16,0 0-12 0,0 7 9-16,-4 2 8 0,-3 3 1 15,-1-1 0-15,1 1 1 16,-4-3-1 0,2-1 0-16,4-1 7 0,-1-2-4 15,1-1-1-15,5-3 0 16,0 1-1-16,0-2-1 15,0 0 0-15,0 0-5 16,0 0-3-16,0 0 7 16,0 0 1-16,0 0 1 15,0 0-1-15,0 0 2 16,0 0-2-16,0 0-2 16,0 0-1-16,0 0-5 0,0 0-3 15,0 0 10 1,0 0 1-16,0 0 0 0,0 0 0 15,0 0 0-15,0 0-4 16,0 0 3-16,0 0-2 16,0 0 3-16,0 0 0 15,0 0 0-15,3 0 0 16,-1 0 9-16,-2 0-2 16,2 0-1-16,-2 0-4 15,2 0-2-15,3 0 0 16,-2 0-1-16,5 0 1 15,3-2 1-15,-2-3 10 16,4 0-10-16,5-2 2 0,-5 2 0 16,0-1-2-1,-3 3-1-15,-2 1 0 16,-5-1 0-16,1 3-1 0,0 0 0 16,-4 0-2-16,0 0-2 15,0-1-3-15,0 1-6 16,0 0 12-16,0 0-1 15,0 0 3-15,0 0 4 16,0 0 1-16,0 0-3 16,0 0 0-16,0 0-2 15,0 0 0-15,-4 0-6 16,2 0 4-16,2 0 2 0,-2 0 0 16,2 0 2-1,0 0 0-15,0 0-2 0,0 0 1 16,0 0-1-16,0 0 0 15,0 0-1-15,-1 0 2 16,-1 0 1-16,-4-1 4 16,1-3 1-16,0 0 2 15,3-1 13-15,-5-1-1 16,3-1-12-16,0 0-4 16,2 0 3-16,-2 1-5 15,3 2-1-15,-3 1 1 16,0 1-3-16,2 2 0 15,2-1-3-15,-1 1-13 16,1 0-9-16,0 0 12 16,0 0-6-16,0 0-1 15,0 0-11-15,0 0-3 0,0 0-1 16,-4 0-6-16,-3 0-13 16,0 0-67-16,5 0-63 15,0 0-27-15</inkml:trace>
  <inkml:trace contextRef="#ctx0" brushRef="#br0" timeOffset="6439.8752">5107 3406 34 0,'0'0'37'16,"0"0"1"-16,0 0-2 0,0 0 5 16,0 0-13-1,0 0-10-15,0 0-5 16,0-1 0-16,0-1-2 0,0-1 4 15,0 0 18-15,0 1 5 16,0 0 0-16,0 1 9 16,0-1-1-16,0-1 0 15,0 2-5-15,0-1-16 16,0 0-14-16,0-1-1 16,0-1-6-16,0 1-4 15,0 0 0-15,0-1 3 16,8 1-3-16,6 0 5 15,-1 0 2-15,2 0 2 16,-1 2-5-16,0 0 2 16,-2 1-6-16,-5 0 0 0,-3 0-5 15,-4 0-8-15,0 6-3 16,0 6 8-16,-6 2 8 16,-5 0 10-16,2 1-5 15,-2-1-1-15,3-1 1 16,5-4-4-16,0 0-1 15,1-3 2-15,2-2-1 16,0 1-1-16,0-1 0 16,0 0-3-16,0-2 1 15,5 0 2-15,0-2 0 16,8 0 0-16,0 0 0 16,4 0 15-16,2-2-3 15,-2-4-12-15,-3-2-6 0,-1 2-39 16,-3-1-32-16,-10 4-42 15,0 1-64-15</inkml:trace>
  <inkml:trace contextRef="#ctx0" brushRef="#br0" timeOffset="9649.5938">4414 3205 52 0,'-8'4'29'15,"7"-3"-14"-15,-1-1-3 16,-1 2-7-16,1 0-4 16,-2 2 1-16,-2 1 2 15,1-1 11-15,-4 2 6 16,-1 1 2-16,4 0 10 0,0 0-12 15,-2 2 0-15,4 2-6 16,-3-1-10-16,6 2-5 16,-5 1 3-16,4 0-2 15,2 1-1-15,0 5 0 16,0 2 0-16,0 2 0 16,0 1 3-16,6 1-1 15,1-3-2-15,2-2-3 16,1-4-5-16,0-3 7 15,-1-3-2-15,4-3 3 16,-3-1 3-16,3-3 2 16,1 0 3-16,1-3 20 0,3 0 2 15,-2 0-18-15,-1 0-8 16,0 0-3 0,1 0 1-16,-3-2 1 0,0-3 1 15,-3-2 1-15,1 1 7 16,-3-1 8-16,-1 0 3 15,-1-1-2-15,1-3-11 16,2-2-10-16,-1-2-2 16,1-2 1-16,0-1-6 15,2 2-3-15,-3 2-4 16,0 3 5-16,-6 1 9 16,2 3 0-16,-4 0 0 0,0 0 0 15,0 1 2-15,-5-2 3 16,-5 0-3-16,-1 0 0 15,0-1 10-15,-1 0 8 16,4 1-6-16,-3 1-12 16,4-1 4-16,-2 3-5 15,4 0 5-15,-1-3-6 16,2 2 0-16,-4 0 0 16,3-1-10-16,-6 2 8 15,0 1-10-15,4 0-16 16,-9 3 1-16,1 1 25 15,-2 0 2-15,-1 0 0 0,-1 0 1 16,-1 0-1-16,1 0 1 16,4 0-1-1,1 0-1-15,3 0-3 0,5 0-47 16,1 5-28-16,5 3 16 16,0-5-17-16</inkml:trace>
  <inkml:trace contextRef="#ctx0" brushRef="#br0" timeOffset="13008.2879">5169 3434 172 0,'-4'0'68'16,"4"0"-53"-16,0 0-11 15,0 0 9-15,0 0 12 16,0 0-25-16,0 0-16 15,0 0 11-15,0 0 5 16,0 0 6-16,0 0-2 0,0 0 0 16,0 0 16-1,0 0 0-15,0 0-19 0,0 0-1 16,0 0-54-16,-2 0-99 16</inkml:trace>
  <inkml:trace contextRef="#ctx0" brushRef="#br0" timeOffset="20380.9164">1297 7262 507 0,'-13'5'346'0,"13"-5"-123"16,15-3-92-16,36-16-25 16,24-6-70-16,28-7 38 15,6-2 2-15,1 3-33 16,-12 1-22-16,-11 5 2 15,-16 3-19-15,-18 2-4 16,-14 4-7-16,-12 4-68 16,-11 3-36-16,-7 4-34 15,-9 1-57-15,0 2-79 16,-9 2 7-16,-7 0-172 16</inkml:trace>
  <inkml:trace contextRef="#ctx0" brushRef="#br0" timeOffset="20680.1118">1818 7005 705 0,'77'-25'210'16,"10"0"-118"-16,3 3 57 15,-17 5-4-15,-12 5-35 16,-14 7-30-16,-14 5-63 15,-11 0-13-15,-9 4-4 16,-9 13-11-16,-4 6-25 16,-11 4-4-16,-19 4 40 0,-10 3 7 15,-4 0 12-15,-5-1-5 16,5-1-5-16,1-3-1 16,6-2-8-16,7-4-29 15,7-3-79-15,6-4-92 16,17-16-136-16,0 0-39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8:08:10.10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3780 1809 653 0,'-12'-11'292'0,"12"11"-110"15,-2 0-3-15,2 0-25 16,0 3-64-16,2 28-47 16,15 17-37-16,11 19 88 0,9 14-46 15,5 1-11-15,8 1 0 16,-2-6 6-16,0-11-28 15,-5-11 2-15,1-10-11 16,-6-11 3-16,-6-8 4 16,-8-7-11-16,-5-7 0 15,-6-5-2-15,-8-4 0 16,-3-3-17-16,-2 0-20 16,0 0-14-16,0 0-10 15,0 0-15-15,0 0-11 16,0-2-41-16,0-6-31 15,-7-2-62-15,-4-2-46 16,6 5-3-16,-1 1-28 16</inkml:trace>
  <inkml:trace contextRef="#ctx0" brushRef="#br0" timeOffset="383.1525">4280 1803 325 0,'0'-49'519'15,"0"35"-372"-15,0 8 9 16,-3 4 68-16,-3 2-40 16,-2 0-48-16,-13 23-60 15,-14 31-50-15,-18 24-4 0,-10 22 25 16,-9 9-2-16,2-5-28 15,1-4 4-15,-4-12-1 16,0-11 16-16,9-10 10 16,9-11-46-16,16-9 0 15,18-11 0-15,10-14 0 16,5-10 0-16,6-7-7 16,0-5-45-16,0 0-14 15,0 0-28-15,12-8-34 16,5-7 36-16,7-6-20 15,3-3-76-15,1-1-100 16,-15 15-119-16,-4-1-133 16</inkml:trace>
  <inkml:trace contextRef="#ctx0" brushRef="#br0" timeOffset="1403.1032">8559 1715 259 0,'-15'-18'192'16,"7"10"-75"-16,5 4-8 16,1 2 50-16,2 2 35 15,0 0-22-15,0 0-56 0,2 21-40 16,24 21-35-16,19 18 90 15,12 10-4-15,16-1-47 16,0-6-34-16,2-6-1 16,1-7-6-16,-6-6-14 15,-3-5 1-15,-8-7-3 16,-7-6-16-16,-12-5-7 16,-9-6 0-16,-7-4-2 15,-9-3 0-15,-1-2-15 16,-9-2-1-16,1-2-5 15,-6-2-39-15,0 1-33 16,0-1-35-16,0 3-20 16,-8 0-23-16,0 1-28 15,-5-4-113-15,10 0 8 16</inkml:trace>
  <inkml:trace contextRef="#ctx0" brushRef="#br0" timeOffset="1816.5788">9262 1542 751 0,'-3'-34'147'0,"3"23"-80"16,-2 7 92-16,-2 3 29 15,2 1-17-15,-3 0-44 16,-13 20-72-16,-17 24-53 16,-24 24 44-16,-19 23 36 15,-17 12-37-15,-7 8-10 16,1-6-10-16,4-12-14 16,9-15 2-16,15-16 8 15,12-12 16-15,18-10-22 16,15-12-9-16,12-10-4 15,8-9-2-15,8-6-12 16,0-3-20-16,0 0-13 16,0 0-5-16,5 0-32 15,9-1-33-15,0-7 5 0,5-1-90 16,-5-1-48-16,-9 5-106 16,-1 0 5-16</inkml:trace>
  <inkml:trace contextRef="#ctx0" brushRef="#br0" timeOffset="2690.6169">9137 1789 318 0,'-12'-9'166'16,"12"9"-52"-16,12 0-33 15,23 17 19-15,11 14 66 16,16 12 52-16,13 6-27 16,1 4-54-16,2 3-67 15,-4-1-5-15,-5-5-28 16,-3-5-11-16,-13-10-9 15,-9-7-6-15,-13-7-9 16,-8-7 5-16,-8-5-7 16,-2-4-20-16,-10-3-32 15,-1-1-27-15,-2-1-9 0,0 0-9 16,0-2-56 0,-2-10-82-16,-3 2-70 0,-1 1-86 15</inkml:trace>
  <inkml:trace contextRef="#ctx0" brushRef="#br0" timeOffset="3035.0124">9789 1675 666 0,'-22'-9'297'0,"2"15"-214"16,-15 29-73-16,-7 22 39 16,-10 18 37-16,-9 15 29 15,-5 5-5-15,0-5-28 16,2-8-30-16,12-15-23 16,7-12-9-16,16-11 9 15,5-12-3-15,9-9-13 16,7-8-13-16,4-8 0 15,4-5-17-15,0-2-78 16,4 0-47-16,15-5-39 16,9-13-155-16,-12 6 49 15,1-3-196-15</inkml:trace>
  <inkml:trace contextRef="#ctx0" brushRef="#br0" timeOffset="3418.2176">9973 1738 691 0,'0'0'328'0,"0"13"-262"16,11 23-62-16,27 16 55 15,9 6 145-15,14 3-31 16,7 0-84-16,0-7-42 16,-4-6-6-16,-12-10-2 15,-10-8-17-15,-9-9-16 16,-8-6 5-16,-2-4-11 15,-8-2 2-15,-2-2-4 16,-2-1-43-16,-4-4-12 0,-4 1-6 16,0-3-44-1,-3 0-47-15,0 0-27 0,0 0-140 16,-6-5-44 0</inkml:trace>
  <inkml:trace contextRef="#ctx0" brushRef="#br0" timeOffset="3732.7587">10465 1609 668 0,'-31'0'213'0,"0"16"-213"0,-11 29 10 15,-7 19 33-15,-4 15 69 16,-2 9-32-16,-4 1-33 16,4-9 0-16,8-11-13 15,8-13-6-15,8-10 0 16,8-9-13-16,4-8-10 16,3-10-3-16,9-8-2 15,1-6-17-15,6-5-62 16,0 0-94-16,6-15-81 15,4 0-24-15,3-4-102 16</inkml:trace>
  <inkml:trace contextRef="#ctx0" brushRef="#br0" timeOffset="4063.5826">10445 1603 652 0,'0'16'151'16,"2"20"-129"-16,26 10-22 0,6 4 159 15,17 2-13 1,11-1-35-16,2-6-24 0,0-6-37 15,2-8-6-15,-6-8-8 16,-7-7-18-16,-11-4-2 16,-12-6-16-16,-7-3-25 15,-8-3-40-15,-2 0-22 16,-7 0-57-16,-1 0-69 16,-5-4-8-16,0-3 6 15</inkml:trace>
  <inkml:trace contextRef="#ctx0" brushRef="#br0" timeOffset="4333.0336">10950 1427 414 0,'-33'0'218'15,"2"46"-179"-15,-8 24 3 16,-8 24 115-16,-9 15 43 16,-4 6-79-16,-2-7-35 15,6-18-12-15,12-21-44 16,11-17-28-16,7-14-2 16,1-10-14-16,2-9-73 15,2-8-41-15,20-11-165 16,-2-13-104-16</inkml:trace>
  <inkml:trace contextRef="#ctx0" brushRef="#br0" timeOffset="5416.5177">3388 1864 68 0,'-1'-18'383'0,"1"16"-199"16,0 2 7-16,11 21 20 15,18 26-94-15,13 23-98 16,9 13 81-16,-1 4 52 16,-2-4-81-16,-1-6-57 0,-2-12-7 15,-3-12 1 1,-9-10-8-16,-5-11 0 0,-8-8-18 15,-9-9-31 1,-5-8-24-16,-4-4-30 0,-2-3-43 16,0-2-27-16,0-10 23 15,0-3-97-15</inkml:trace>
  <inkml:trace contextRef="#ctx0" brushRef="#br0" timeOffset="5733.0453">3825 1883 535 0,'-10'-22'302'0,"0"21"-232"15,-6 1 43-15,-10 25 85 16,-16 20-133-16,-11 19-55 15,-11 14 63-15,-4 5 28 16,-4-3-7-16,4-5-32 16,-1-12-24-16,11-12-25 15,8-9-2-15,11-11-7 16,9-8-2-16,9-6 0 16,8-6-2-16,4-6-72 15,6-5-73-15,3 0-72 0,0-6-92 16,0-6 39-16,7-3-67 15</inkml:trace>
  <inkml:trace contextRef="#ctx0" brushRef="#br0" timeOffset="6150.0951">3041 1893 369 0,'33'41'173'15,"18"13"-93"-15,11 9 115 16,1 1-16-16,2-2-30 16,-4-9-24-16,1-7-31 15,-11-8-33-15,-13-8-33 0,-8-9-19 16,-9-7-6-1,-10-7 3-15,-7-4-6 0,-4-3-55 16,0 0-56-16,-2 0-86 16,-14-11-132-16,3 1 51 15,-1-5-90-15</inkml:trace>
  <inkml:trace contextRef="#ctx0" brushRef="#br0" timeOffset="6436.5915">3390 1850 337 0,'-26'0'314'16,"-6"25"-179"-16,-10 30-52 15,-9 17 78-15,0 15 8 16,1 4-45-16,-1-1 4 15,7-7-35-15,9-9-34 16,3-13-48-16,11-14-4 16,3-10-7-16,8-8-6 15,1-9-41-15,4-4-50 16,0-5-64-16,-1-7-106 16,6-4-75-16,0-6-72 15</inkml:trace>
  <inkml:trace contextRef="#ctx0" brushRef="#br0" timeOffset="6991.5934">2863 2055 59 0,'0'-4'528'0,"0"4"-348"16,0 0-15-16,6 0 26 15,9 17-80-15,16 18-77 16,11 9-29-16,9 7 71 16,2-5 24-16,-3-6-60 15,-6-8-33-15,-8-8-7 16,-7-6-22-16,-9-6-62 15,-5-7-67-15,-8-5-111 16,-7 0-119-16</inkml:trace>
  <inkml:trace contextRef="#ctx0" brushRef="#br0" timeOffset="7282.1544">3150 1918 488 0,'-26'5'176'15,"-8"47"-111"-15,-8 23 59 16,-9 15 82-16,-2 4 7 16,-3-4-57-16,9-13-52 15,5-12-41-15,8-11-34 16,8-9-27-16,7-5-2 15,4-9-14-15,2-3-25 16,2-6-31-16,2-6-72 0,0-6-84 16,1-9-111-16,8-1 70 15,-2-9-24-15</inkml:trace>
  <inkml:trace contextRef="#ctx0" brushRef="#br0" timeOffset="7890.8982">2416 2224 46 0,'-4'-3'464'15,"4"3"-308"-15,20 17-112 0,18 15-16 16,19 7 60-16,5 3 100 16,9-2-37-16,-6-4-41 15,-6-7-70-15,-9-8-11 16,-10-5-29-16,-8-7-2 15,-10-3-25-15,-4-5-89 16,-6-1-68-16,-3 0-78 16,-9 0 63-16,0-5-17 15</inkml:trace>
  <inkml:trace contextRef="#ctx0" brushRef="#br0" timeOffset="8122.9171">2815 2254 125 0,'-47'2'464'15,"4"39"-316"-15,-10 19-40 16,-6 12 23-16,-3 12 10 16,-1-1-21-16,5-4-30 15,9-10-48-15,14-14-38 16,8-10-4-16,14-8-16 15,4-6-110-15,7-11-121 16,2-20-115-16,0-1-236 16</inkml:trace>
  <inkml:trace contextRef="#ctx0" brushRef="#br0" timeOffset="22181.4804">4553 2482 47 0,'0'-4'76'0,"0"3"-11"16,-2-2-23-16,-3 0-1 15,3-1 15-15,0 0-13 0,0 1-4 16,2 0 13-16,0 1-17 16,0-1-17-16,0 2 3 15,0 0 3-15,0 1-4 16,0 0-5-16,0 0 14 16,0 0-8-16,0 0 2 15,0-1-10-15,0 1-6 16,0-1 3-16,0 0-10 15,0 0-5-15,11-2 4 16,0 2 1-16,4-2 0 16,3 2 4-16,3-1-4 0,2 0 0 15,-3 2 0 1,7 0 0-16,-4 0 0 0,2-2-9 16,-1 2 7-1,4-3-8-15,-5 1 8 0,3 2-5 16,-3 0-1-1,-3 0 3-15,-1-2 2 0,-3 1 0 16,1 0-2-16,2-1-11 16,5 0 8-16,0-1 8 15,4 0-1-15,-3 0-2 16,1 0 3-16,-5 0 1 16,-3 1-1-16,-2 1-4 15,-2 1 4-15,-2 0 2 16,0 0-2-16,3 0-1 15,-2 0-1-15,6 0 1 0,2 0-1 16,0 0 1 0,-1 2 1-16,-3-1 1 0,-1 0-1 15,1 0-1-15,-2-1-1 16,4 0 4-16,0 0-2 16,4 0 3-16,2 0-2 15,2 0-1-15,10-2 2 16,-3-2 4-16,-3 2-3 15,1 0-3-15,-9 2 0 16,-2-1 2-16,-2 1-2 16,-2 0-2-16,0 0 0 15,2 0 2-15,-1 0 0 16,1 0-1-16,3 4 1 16,-4-2-2-16,4 0-1 15,-3-2-5-15,2 0 6 16,1 0-2-16,4 0 0 15,-2 0 4-15,1 0 0 16,1 0 0-16,-4 0-16 16,0-3 12-16,-2 1-23 15,2 1 16-15,-3-1 0 0,-3 2 9 16,2 0 2-16,-3 0 0 16,1 0-1-16,4 0 1 15,-5 0 0-15,4 0-1 16,1 0-1-16,-6 0 0 15,2 0 2-15,-4 1 3 16,-1-1-3-16,-1 0 2 16,2 0-2-16,6 1 2 15,-2 1-1-15,3-1-1 16,2 3 2-16,5-2-1 16,1 0-1-16,2 0 6 15,2-2 0-15,-5 0 0 16,0 2-2-16,-7-2-3 0,-1 0-1 15,-2 0 2-15,-4 0-1 16,-3 0-1-16,-1 0 0 16,-3 0 3-16,3 0-3 15,1 0 0-15,1 1 0 16,3 1 0-16,6 1-2 16,2 0 1-16,-3-1 0 15,1-1 1-15,-2-1 4 16,0 0 7-16,-1 0 0 15,-5 0-6-15,-1 0-5 16,0 0 1-16,-7 0 1 16,-1 0-2-16,2 0 0 15,-4 0 1-15,0 0 2 0,0 0 12 16,2 0 5 0,1 0-4-16,3 0-2 0,0 0-4 15,5 0-7-15,3 0-1 16,-4 0-2-16,0 0 0 15,-2 0 0-15,0 0 0 16,0 0-1-16,-5 1 1 16,3-1 2-16,-6 0-2 15,0 0 0-15,0 2 4 16,0-2-3-16,0 0 1 16,0 0 1-16,0 0 7 15,2 0 4-15,-2 0-1 0,0 0 0 16,0 0-8-16,0 0-2 15,0 0-1-15,0 0-1 16,0 0-1-16,0 0 0 16,0 0 1-16,0 0-1 15,0 0 0-15,0 0-1 16,0 0-2-16,0 0-6 16,0 0 8-16,0 0-1 15,0 0 2-15,0 0 0 16,0 0 1-16,0 0 6 15,0 0-2-15,0 0-3 16,0 0-1-16,0 0-1 16,0 0-2-16,0 0 2 15,0 0 0-15,0 0-1 16,0 0 0-16,0 0-2 0,0 0-3 16,0 0 1-16,0 0 2 15,0 0 3-15,0 0 1 16,0 0 3-16,0 0-3 15,0 0 1-15,0 0 0 16,0 0 0-16,0 0 1 16,0 0 1-16,0 0-2 15,0 0-1-15,0 0 3 16,0 0-3-16,0 0 1 16,0 0-2-16,0 0-1 0,0 0 0 15,0 0-1-15,0 0 0 16,0 0 1-16,0 0 1 15,0 0 0-15,0 0 0 16,0 0-8-16,0 0 5 16,0 1-4-16,0 3-37 15,0 2-62-15,-6-1-19 16,1-3 5-16,0-2-212 16</inkml:trace>
  <inkml:trace contextRef="#ctx0" brushRef="#br0" timeOffset="55893.2113">9323 7512 150 0,'-11'-2'228'16,"10"1"-94"-16,1 1-55 15,0-1 10-15,0 0 5 16,0 1 26-16,0 0-7 16,0 0-23-16,0 0-34 15,0 0 3-15,5 0 1 16,20 0-9-16,9 0 25 16,19 0-2-16,19 0-15 15,14 0-12-15,11 3 6 16,4 3-5-16,-3 1-26 15,-7 0-5-15,-7-2 3 16,-11 2-11-16,-7-4-5 0,-3-1 11 16,-3-1-4-16,-7-1-7 15,-11 0 1-15,-9 0-5 16,-11 0 2-16,-6 0 0 16,-5 0 4-16,-5 0-6 15,-3 0-4-15,-3 0-2 16,0 0-5-16,0 0-7 15,0 0-49-15,0 0-41 16,0 3-45-16,-12-2-67 16,6 1-204-16,-3 0-93 15</inkml:trace>
  <inkml:trace contextRef="#ctx0" brushRef="#br0" timeOffset="58057.3277">1887 8014 126 0,'0'3'114'0,"6"-1"-50"15,4 0 4-15,4-1 33 16,6 3-3-16,2-4-14 15,7 2-18-15,2 0 0 16,2-1-3-16,2 3-2 16,3-2-14-16,1 1 5 15,1-1-17-15,2-2-4 0,2 0-7 16,-2 0-21-16,7 0 9 16,-2 1-4-16,-1-1-4 15,-2 0 2-15,3 0-3 16,-1 0 5-16,0 0-4 15,2 0-2-15,-3 4 1 16,4-2-3-16,-2 0 1 16,2-2-1-16,2 1-4 15,-2 3 4-15,-1-4 0 16,1 2-2-16,-3 1-2 16,-2 0-7-16,1 2 4 15,-1-2 7-15,-1 3 0 16,-3-4 1-16,0 3-2 0,-2-1-4 15,2-2-1-15,-1 3-1 16,0-1-8-16,4-2-2 16,-3 1 8-16,6-1 9 15,-1-2-1-15,-1 2-2 16,1-2 2-16,-3 0 1 16,5 0-7-16,-4 0-7 15,6 0-29-15,-4 0 8 16,3 0 20-16,-4 0 7 15,0 0 8-15,2 2 4 16,2 0 0-16,-1-1-4 16,-2 1 2-16,-3 0 0 0,0-2-1 15,0 2 0-15,0-2 2 16,3 0 2-16,-3 0 9 16,1 0-13-16,-1 0-1 15,0 0-6-15,-2 0 6 16,2 0 0-16,-2 0 2 15,-1 0-2-15,-1 0 0 16,-2 0 0-16,1 0 1 16,3 0 1-16,-1 0-4 15,-1 0 0-15,1-2-1 16,-2 0 3-16,-1 2 4 16,-1 0-3-16,3 0 2 15,-4 0 3-15,5-2 2 16,-2 1-5-16,3 1-1 15,-1-2 2-15,3-2-1 0,-5 2-2 16,3-2 1-16,-1 3 0 16,-4 1-2-16,-2 0-4 15,4 0 3-15,-1 0-2 16,-1 0 1-16,0 0 4 16,-2 1-3-16,2 0 2 15,3-1 2-15,4 0 2 16,1 0-3-16,1 0-2 15,1-2 2-15,-8-2 0 16,-1 1 2-16,-5 1 0 16,2-2 0-16,1 2 3 15,3-1 5-15,1 1-9 0,1 0-3 16,-5 2 4-16,-5-4 4 16,-3 3-6-16,3 0 9 15,-5 1-7-15,0 0-2 16,0 0-2-16,-6 0 0 15,-2 0 0-15,2 0 0 16,-2 0 10-16,0 1 0 16,2 2-9-16,1-1 1 15,0 1-2-15,4-1-2 16,-2 0-2-16,0 0-7 16,-2-2 11-16,-1 0 2 15,-6 0-2-15,0 2 0 16,-4-2 13-16,-1 2-1 0,0-1-9 15,-4 0-3 1,6-1 0-16,-2 0 3 0,2 0-1 16,-6 0-2-16,3 0-6 15,-2 0-19-15,-4 0-26 16,0 1-60-16,0-1-79 16,0 0-156-16</inkml:trace>
  <inkml:trace contextRef="#ctx0" brushRef="#br0" timeOffset="62392.3585">7325 7659 395 0,'5'-5'194'0,"-1"3"-93"16,-2 2-17-16,-2 0 49 15,0 0 25-15,0 0-41 16,0 0-52-16,0 0-24 16,-13 15-9-16,-8 13-17 15,-10 11-1-15,-9 3-4 0,0 3 9 16,-2-2-2 0,0 2-1-16,2 0-5 0,-2 0-6 15,7-7 2-15,7-6 0 16,4-5-7-16,10-10-13 15,7-5-44-15,1-5-31 16,4-4-35-16,2-1-70 16,0-2-31-16,0 0-80 15</inkml:trace>
  <inkml:trace contextRef="#ctx0" brushRef="#br0" timeOffset="77523.6452">10432 2786 109 0,'-8'-10'105'0,"-1"4"-44"15,6 1 17-15,-2 0 13 16,1 0-13-16,-1 1-5 0,1-1-12 16,3 1 4-1,1 2 7-15,-3 0 6 0,0 2-3 16,3 0 1-16,0 0-3 15,0 0-8-15,0 0-24 16,0 0-14-16,0 0-27 16,0 0 0-16,0 0-10 15,7 9-1-15,2 6 11 16,3 7 29-16,2 1-15 16,6-1-2-16,-2 2 16 15,4-1-5-15,0-4-13 16,0-1-5-16,-1-5-1 15,-9-3 4-15,2-5-1 16,-8 0-3-16,-1-3 2 16,-3 0-1-16,-1-1-3 0,-1 0 0 15,0-1 0-15,0 0-2 16,3 0-6-16,-3 0-2 16,0 0-7-16,0 0-11 15,2 0-15-15,-2 0-8 16,0 0-12-16,0 2-18 15,0-2-23-15,0 0-24 16,0 0-5-16,0 0 14 16,2 0 10-16,-2 0-2 15,1-2-105-15</inkml:trace>
  <inkml:trace contextRef="#ctx0" brushRef="#br0" timeOffset="77914.1037">10673 2691 198 0,'0'-9'193'0,"0"7"-70"16,0 2-12-16,0 0-8 15,0 0-29-15,-14 4-22 16,-6 14-15-16,-13 8 25 16,0 4 38-16,0 5-17 15,2-1-23-15,4-1-2 0,4-2-17 16,4-6-19 0,6-5-11-16,3-8-2 0,5-1-1 15,0-5 4-15,5-3-10 16,0-3 0-16,0 0-2 15,0 0 5-15,0 0-5 16,0 0-15-16,0 0-21 16,0 0-30-16,0 0-44 15,0 0-97-15,0 0-37 16,0 0-35-16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16T19:17:51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5901 6392 196 0,'-2'48'38'0,"4"-17"-14"16,23-4-22-16,3-6 17 15,6-4-5-15,2-7-14 16,3-7-2-16,0-3-13 16,-3 0 15-16,-3-12 2 15,-1-7 0-15,-7-5-2 0,0-2 7 16,-5-2 5-16,-6 0-3 16,-4 5 2-16,1 5-3 15,-7 4 10-15,1 5 30 16,-3 4-13-16,-2 0-5 15,0 0 7-15,-4 1-4 16,-12 0 13-16,1 0-4 16,-7-1-11-16,-3 0-15 15,0 1-7-15,-3 0-9 0,4-1-8 16,-3 1-5 0,4-1-2-16,4 2 8 0,4 0-17 15,2 3-15-15,2 0-18 16,0 0-38-1,11 0-47-15,0 5-42 0</inkml:trace>
  <inkml:trace contextRef="#ctx0" brushRef="#br0" timeOffset="4449.0813">6569 5996 177 0,'-16'0'110'0,"5"0"-65"16,-2 7-22-16,3 5 36 15,2 0-11-15,-3 4-17 16,6 3-12-16,-1 5-1 16,4 1-2-16,2 3 0 15,0 3 4-15,0 0-3 16,9-1 9-16,11-2 9 15,1-4 10-15,8-4-18 0,5-6-11 16,6-6-10 0,2-8-4-16,3 0 0 0,-5-4-2 15,-7-10-9-15,-4-5-7 16,-7-4-5-16,-8-3 0 16,-2-2-4-16,-5-2 8 15,-5 0 5-15,-2-2-9 16,-2-3 21-16,-10-1 1 15,-4 4 2-15,0 3 1 16,-1 7 3-16,0 8-5 16,0 6-2-16,-2 8-19 15,0 0-4-15,-2 10-48 16,12 2-33-16,4 2-80 16</inkml:trace>
  <inkml:trace contextRef="#ctx0" brushRef="#br0" timeOffset="5182.455">6622 6341 294 0,'-20'-7'149'15,"8"7"-78"-15,1 0-51 16,-2 0 33-16,5 0-14 16,-1 4-6-16,0 8-8 15,0 4 7-15,2 6-8 16,-1 7 11-16,6 4-17 16,2 2 2-16,0 3-9 15,7-5-6-15,14-3-4 16,5-7 16-16,8-8-6 15,1-7 10-15,3-7 1 0,4-1-19 16,0-11 6-16,0-11-7 16,-3-6-4-16,-5-2-7 15,-4-2-6-15,-10-2-1 16,-6 0-3-16,-3-1 2 16,-9 1 7-16,-2 0 10 15,-2 5 13-15,-15 2 8 16,-8 4 14-16,-3 9-14 15,-3 5-18-15,-3 9-3 16,-6 0-9-16,-6 15-28 16,-3 14-48-16,2 7-35 15,28-17-51-15,6 0-103 16</inkml:trace>
  <inkml:trace contextRef="#ctx0" brushRef="#br0" timeOffset="20848.0148">8138 7088 182 0,'0'-6'130'0,"0"3"-48"0,0 1-4 16,0 1 10-16,0 0-22 16,2-1-10-16,1 1-13 15,-3 0-12-15,0 1 9 16,0 0 2-16,0 0-3 15,0 0-5-15,0 0-5 16,0 6-6-16,0 12-13 16,0 5 25-16,2 5 39 15,0 1-30-15,2 2-19 16,1-4 6-16,1-1-11 16,-1-4-9-16,-3-4-4 15,4-3-7-15,-3-4 1 16,-3-2 1-16,0-2-4 15,2 0-1-15,-2 0-6 0,0 2-5 16,0-4-16-16,0 1-15 16,0-2-20-16,0 2-19 15,0 2-6-15,-2-1 11 16,0 1 7-16,-1 0 0 16,-1 1-29-16,4-9-39 15,0 0-46-15</inkml:trace>
  <inkml:trace contextRef="#ctx0" brushRef="#br0" timeOffset="21481.4509">8167 7399 112 0,'-1'0'249'15,"1"0"-148"1,0 0-39-16,7 0 7 15,16 3 13-15,1 2-8 0,10-1-18 16,3-1-4-16,0-3-7 16,3 0-17-16,4 0-14 15,4 0-14-15,-3 0 5 16,3 0 45-16,-9 0-18 16,-3 0-30-16,-3 0-2 15,0 0-2-15,-3-3-22 16,-2-1-18-16,-4 2 17 15,-6-1 18-15,-5 1 4 16,-1 0-7-16,-7 1 1 16,-2 1 8-16,-1-1 1 15,-2 1 0-15,0 0-2 0,0 0-5 16,0 0-11-16,0 0 10 16,0 0-3-16,0 0-2 15,0 0 5-15,0 0-3 16,0 0 1-16,0 0 1 15,0 0 1-15,0 0 7 16,0 0-3-16,2 0 1 16,0 0 3-16,-2 0 0 15,4 0-2-15,-4 0-12 16,1 0-34-16,1 0-13 16,3 0-27-16,-3-1-27 15,0-1-13-15,0 2-109 0</inkml:trace>
  <inkml:trace contextRef="#ctx0" brushRef="#br0" timeOffset="22482.8768">8238 7107 127 0,'0'-3'116'16,"0"3"-45"-16,0 0-15 16,0-2 1-16,6 2-5 15,7 0-8-15,10 0 12 16,7 0 14-16,9 0-17 15,8 0 4-15,7 0-5 16,9 0-13-16,-3 2-9 16,-4-1-9-16,-4-1-15 15,-9 2 6-15,-4-2-6 0,-8 0-4 16,-4 0 4-16,-8 0-1 16,-6 0 10-16,-7 0-4 15,-4 0 3-15,-2 0 8 16,0 0-6-16,0 0-13 15,0 0 0-15,3 0-3 16,-3 0-2-16,0 2 1 16,3-2-8-16,-1 3-10 15,0 1 0-15,0 5-3 16,4 4 6-16,-3 3 16 16,4 5 1-16,-3-1 8 15,3 0-4-15,-1-2-1 16,-1-3-4-16,-3-4 0 15,1-3 1-15,0-1 3 0,-1-1-4 16,-2-1 0-16,1 1 0 16,1-1 1-16,-2 2 0 15,2-3-1-15,-2-1-1 16,0-1 1-16,3 0 0 16,-3-2 4-16,0 1-3 15,0-1-2-15,0 1 1 16,0 0-6-16,0 0-8 15,0 1 4-15,0 1 9 16,0-1 2-16,0-1 0 16,0 1 0-16,-3 0-1 15,-2 2-2-15,-3-2 1 16,1 1 1-16,-1 1-29 0,-6 0-31 16,-1 1-5-16,2 2-17 15,-6 2-8-15,9-6-25 16,2 1-71-16</inkml:trace>
  <inkml:trace contextRef="#ctx0" brushRef="#br0" timeOffset="25872.1528">8412 2853 38 0,'-4'5'269'0,"4"-5"-166"15,0 1-20-15,0-1-1 16,0 1 2-16,0-1-15 16,0 0-10-16,0 0-19 15,11 0-5-15,3 0-1 16,11 0 0-16,3 0-11 16,6 0 0-16,4 0-4 15,4 0-4-15,-2-1-2 16,1 1-2-16,-4-1 1 15,-1 1-8-15,-5-2-2 16,-5 1 2-16,-4 1-2 16,-8 0-1-16,-5 0 2 15,-7 0 0-15,-2 0-2 0,0 0-1 16,0 0-13-16,0 0-7 16,0 0-23-16,0 0-20 15,0 0-3-15,0 0-20 16,0 0-43-16,0 3-70 15,0 1-125-15</inkml:trace>
  <inkml:trace contextRef="#ctx0" brushRef="#br0" timeOffset="27517.0111">8851 8317 324 0,'-2'25'133'16,"-5"6"-35"-16,5 3-9 16,0-2 5-16,2-1-21 15,0-2-9-15,0-6-5 16,0-1-12-16,2-3-18 16,3-6-17-16,-3-4-12 15,2-4-4-15,-2-3-36 0,1-2-22 16,-1 0-39-16,-1 0-30 15,7-3-15-15,-6-5 1 16,-2 1-119-16</inkml:trace>
  <inkml:trace contextRef="#ctx0" brushRef="#br0" timeOffset="29480.9904">9017 8231 302 0,'41'0'89'16,"-6"0"-76"-16,4 0-3 0,7 0 59 15,0 0-27-15,-2 0-18 16,2 0 4-16,-2 0 1 15,-3 3 2-15,1-3-1 16,-2 0-8-16,-1 0-12 16,3 0 5-16,-2 0-3 15,6 0 10-15,0 0 3 16,5 0-3-16,-1 0 4 16,-3-3-22-16,0 3-2 15,-2-2 10-15,-2 0-12 16,-1 0 2-16,-5-1-2 15,-5 1-10-15,-1 0-8 16,-5-1 3-16,-2 3 8 16,0 0 2-16,-3-2 1 15,5 2 3-15,-2 0 1 0,0 0 0 16,0 0 0-16,-2 0-1 16,3 0-2-16,-2 0-7 15,-1 0 6-15,-1 0-1 16,-1 0-1-16,0 0 6 15,-5 0 1-15,4 0 0 16,0 0 0-16,3 0-1 16,-3 0 1-16,-5 0-2 15,-1 0 2-15,-2 0 0 16,-6 0-1-16,-1 0 0 16,3 0 1-16,-5 0-1 15,5 0-1-15,-5-2-2 0,0 2-1 16,3 0-1-16,1 0 0 15,0 0-21-15,3 0 10 16,-4-2 11-16,3 2 3 16,-5 0 2-16,4 0 0 15,-5 0 0-15,-2 0 0 16,2 0-1-16,-2 0-4 16,0 0-2-16,0 0 0 15,0 0 7-15,0 0 5 16,0 0-3-16,0 0 1 15,0 0-2-15,0 0-1 16,0 0-1-16,2 0 1 16,1 2 1-16,-1 7 6 0,-1 5-3 15,0 4 8 1,-1 4 3-16,0 3 4 0,3 2 2 16,-3 0 9-16,3-5-13 15,-3-1 2-15,0-5-12 16,2-3 8-16,-2 1-11 15,1-1 7-15,1 0-6 16,-2-1-4-16,2 0 0 16,-2-2 1-16,0-5-1 15,4-1 0-15,-4-3-1 16,0-1 0-16,0 0-3 16,0 0-1-16,0 0 4 0,0 0 0 15,0 0-5 1,0 0-3-16,0 0-2 0,0 0 4 15,0 0-2-15,0 0-2 16,0 0-8-16,0 0 4 16,0 0-3-16,-6 0 17 15,3 0 1-15,-6 0-1 16,1 0 0-16,-5 0-4 16,-1 2 4-16,-1 2 0 15,-5-2 0-15,2 1-1 16,-8 1 2-16,0-2-2 15,-4 1 1-15,0-1-7 16,0 0 7-16,-2-2-2 16,1 2 0-16,-1-2-1 15,2 3-2-15,4-1 5 0,2 0 5 16,3 0 6-16,5 0-2 16,-2 1-1-16,4-3-6 15,1 2-2-15,-2-2-11 16,-1 3-2-16,-2-1 3 15,-4 0 1-15,-1 1 6 16,-1 1-4-16,1-4-4 16,-1 2 9-16,4-1-1 15,-2-1-1-15,2 2-4 16,0 0-3-16,1-2 8 16,0 0 3-16,1 2-2 15,-3 0 0-15,0 0 0 0,0-2 2 16,0 0 0-16,-3 0-7 15,0 0-16-15,4 0 0 16,-2 0 3-16,2 0 9 16,0 0 4-16,-3 0 7 15,0 1 1-15,-1 3 0 16,-1-2 4-16,5 0-2 16,-2 1-3-16,5 1-3 15,-3-2-1-15,1 0 1 16,-3 1-3-16,3-1 5 15,-2-2 1-15,0 2 0 16,-1 0 0-16,-2-2-1 16,-2 1-18-16,5 1-10 15,0 0 8-15,-2-2 11 0,1 0 8 16,-2 0 2-16,1 0 2 16,0 0 3-16,-1 0-2 15,2 0-2-15,1 0-1 16,0 2 1-16,3-2 1 15,7 2 1-15,3-2 2 16,1 2-1-16,2-1-4 16,1-1 0-16,-3 3 0 15,1-3-1-15,-1 0-1 16,-2 1 0-16,-3-1 2 16,-5 0 0-16,1 0 0 15,-3 0 1-15,-3 0 1 16,1 0 0-16,-1 0-2 0,-1-1-3 15,4-2 3-15,1 2 4 16,4-1 7-16,3 2 5 16,6 0-2-16,1 0-1 15,3 0-5-15,1 0-4 16,0 0-4-16,0 0 0 16,0 0-11-16,0 0-20 15,0 0-9-15,0 0-60 16,0 0-97-16</inkml:trace>
  <inkml:trace contextRef="#ctx0" brushRef="#br0" timeOffset="31393.272">9162 2901 78 0,'3'0'126'0,"-3"0"-33"15,2 0-10-15,-2 0 7 0,0 0-5 16,0 0-6-16,0-1 6 16,0-1 7-16,0 0-2 15,0 0-18-15,0 1-14 16,0 0-17-16,-3 1-21 15,1 0-9-15,-2 0-5 16,0 0-4-16,-2 0 7 16,1 0 1-16,2 5-8 15,-3 6-2-15,4 2-3 16,2 3 3-16,0-1 1 16,5-2 1-16,6-4 1 15,5-4-3-15,-4-4 1 0,2-1 5 16,2 0 6-16,-2-6 3 15,-2-7 4-15,-1-2-5 16,-6 1 4-16,-5 1-9 16,0 0 19-16,0 2 2 15,0 1-7-15,-11 2 11 16,-2 3-34-16,-4 4 0 16,-2 1-12-16,3 0-25 15,-2 6 7-15,4 4-42 16,1-2-25-16,8-1 1 15,-3 0-33-15,6-2-33 16,2 2-3-16,0-7-60 16</inkml:trace>
  <inkml:trace contextRef="#ctx0" brushRef="#br0" timeOffset="32099.1855">9745 2867 183 0,'-6'0'123'0,"1"0"-39"16,-1 0-10-16,1 5-2 15,5 4 0-15,0 4-23 16,0 2 6-16,0 0-3 0,11-2 3 16,0-4 9-1,1-4 3-15,5-4 1 0,1-1-7 16,-3 0-22-16,-2-4-6 15,-2-6-10-15,-6-1 5 16,-3-1-20-16,-2 0-8 16,0 1-3-16,-4 1 0 15,-10 2-2-15,-1 4-29 16,-1 4-8-16,0 0-40 16,0 6-55-16,4 10-47 15,8-8 5-15,4 0-69 16</inkml:trace>
  <inkml:trace contextRef="#ctx0" brushRef="#br0" timeOffset="32811.1065">10340 2843 196 0,'0'-1'198'15,"0"1"-60"-15,0 0-56 16,-6 5-15-16,2 8-2 15,-4 4-1-15,5 0-16 16,3-1-5-16,0-1 5 16,0-4-13-16,3-4 8 15,7-4 0-15,3-3 8 16,3 0-6-16,-1 0-13 16,3-9-4-16,-5-2-7 15,-5 0-1-15,-1 0 4 0,-7 1-9 16,0 1-6-16,0 1 4 15,-10 2-13-15,-8 4-8 16,-1 2-14-16,-4 0-45 16,-1 13-31-16,-3 7-67 15,4 3-57-15,17-12 4 16,1-4-161-16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8:10:00.30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5845 2484 455 0,'-25'0'188'15,"8"0"-120"-15,5 0 4 16,6 0 54-16,4 0 8 15,2 0-17-15,9 0-25 0,26 0-43 16,34 0-33-16,36 2 6 16,32-2 78-1,14 0 18-15,2 0-52 0,-16-8-35 16,-20-1-16-16,-18-2-1 16,-19 1-1-16,-14 1 8 15,-14 2-5-15,-12 2-16 16,-10 2 6-16,-15 2-4 15,-9 1 3-15,-6 0-6 16,0 0 1-16,-1 0-12 16,-6 0-14-16,5 0 15 15,-2 0 11-15,1 0-20 16,3 2-61-16,0 5-113 16,0 0-101-16,0-3-162 15,0-4-137-15</inkml:trace>
  <inkml:trace contextRef="#ctx0" brushRef="#br0" timeOffset="3070.1342">342 3089 919 0,'-3'-5'202'16,"3"5"-127"-16,0 2 44 15,0 24-60-15,5 11-39 16,13 12 59-16,4 3-47 16,1-3-21-16,1-7-2 15,-8-5-6-15,2-7 1 16,-7-8-3-16,-6-6 3 15,3-7-4-15,-8-7-38 0,2-2-52 16,0 0-65 0,-2-9-174-16,0-5-15 0,0-3-217 15</inkml:trace>
  <inkml:trace contextRef="#ctx0" brushRef="#br0" timeOffset="3294.6692">392 3156 974 0,'-9'-10'280'16,"9"6"-114"-16,0-2 26 15,1-4-102-15,17-4-53 16,6-5-24-16,12-1-9 0,2 0-4 16,1 2 0-16,-7 2-19 15,-8 5-60-15,-4 4-24 16,-10 4-51-16,-7 3-43 15,-3 0-105-15,0 6-39 16,-2 4 45-16</inkml:trace>
  <inkml:trace contextRef="#ctx0" brushRef="#br0" timeOffset="3466.4209">407 3233 322 0,'-12'19'139'0,"12"-19"-25"16,19 0 55-16,12-11 68 15,3-5-38-15,7-4-81 16,-4-2-67-16,-1 1-41 16,-3 2-10-16,0 4-91 0,-4 2-132 15,-22 10-144-15,-3 3-46 16</inkml:trace>
  <inkml:trace contextRef="#ctx0" brushRef="#br0" timeOffset="3834.2269">853 2864 787 0,'-10'-14'227'16,"-9"14"-136"-16,-5 0 21 0,-5 3-39 16,-8 16-48-16,4 5-5 15,6 1-20-15,10-1-3 16,8-3 3-16,9-5-19 15,9-3-71-15,17-3 0 16,14-6 34-16,2-3 18 16,1-1 37-16,-6 0 2 15,-4 2 30-15,-5 2 67 16,-10 2-2-16,-5 2-15 16,-5 1-13-16,-5 2-21 15,-3 1 9-15,0 2-13 16,-3 1-10-16,-8 1-24 15,-4 1-9-15,-6 0-2 16,0 0-65-16,-3-1-68 16,-2 1-55-16,17-12-147 0,4-3-154 15</inkml:trace>
  <inkml:trace contextRef="#ctx0" brushRef="#br0" timeOffset="5033.5198">420 4934 489 0,'0'-12'225'0,"0"9"-101"16,-13 2 15-16,-2 1-4 15,-5 0-49-15,0 8-32 16,-4 7-24-16,4 2-6 16,1 1-10-16,9-3-9 15,10-1-5-15,0-2-17 16,15 0-1-16,16-2-15 16,7-3 28-16,8-1 5 15,-1 1 15-15,0 2 0 16,-7 2 15-16,-9 3 14 15,-7 1-12-15,-6 1-19 16,-12 2 2-16,-4 2-3 16,0-1 29-16,-4-1 4 0,-14-2-22 15,-2-3-5-15,-5-4-18 16,-5-3-3-16,-3-3-50 16,1-3-28-16,0 0-67 15,4-7-2-15,12-7-36 16,5-7 20-16,8-3-23 15,3 11-7-15</inkml:trace>
  <inkml:trace contextRef="#ctx0" brushRef="#br0" timeOffset="5425.7806">628 4789 685 0,'-15'-8'211'16,"-6"8"-81"-16,2 0-3 16,1 2-51-16,5 8-32 15,3 3-39-15,4 4-5 16,4-1-3-16,2-1-18 16,5-2-12-16,17-4-8 15,10-5 0-15,8-2 41 16,3-2 23-16,0 0 2 0,-7 2-2 15,-7-1 34-15,-9 6 3 16,-9 1-9-16,-5 3-13 16,-6 4 11-16,0 3 23 15,-3 2-10-15,-13 3-22 16,-5-3-8-16,-2-2-18 16,-2-2-3-16,5-3-9 15,0-1-2-15,3-4-39 16,1-2-27-16,3-1-67 15,2-3-63-15,7-2-60 16,4 0-66-16,0 0-80 16</inkml:trace>
  <inkml:trace contextRef="#ctx0" brushRef="#br0" timeOffset="6452.9954">372 7316 459 0,'-2'-11'391'0,"2"11"-231"15,0 1-78-15,6 23-18 16,13 14 22-16,4 11 111 16,0 8-101-16,-2-4-43 15,-4-2 2-15,-3-6-7 16,-3-11-30-16,-4-7-8 15,-3-7-10-15,1-4 0 16,-1-9-80-16,-4-1-86 16,2-6-50-16,1 0-132 0,-3-2 8 15,0-9-29-15</inkml:trace>
  <inkml:trace contextRef="#ctx0" brushRef="#br0" timeOffset="6675.8889">481 7373 614 0,'-2'-29'394'0,"2"12"-204"15,2-7-70-15,16-10 49 16,7-2-24-16,4 0-49 0,-1 1-57 16,-1 5-30-16,-3 7-9 15,-3 5-20-15,-4 7-38 16,-4 7-43-16,-1 4-54 15,-6 0-77-15,-6 22-147 16,0-4 36-16,-6 2 29 16</inkml:trace>
  <inkml:trace contextRef="#ctx0" brushRef="#br0" timeOffset="6850.6617">513 7518 341 0,'-20'53'90'0,"20"-46"-47"16,0-7 29-16,9-1 79 15,10-19-16-15,4-10 19 0,7-5-14 16,0-5-93-16,-6 2-27 16,3 0-20-16,-6 1-22 15,-5 3-142-15,0 2-89 16,-16 23-49-16,0 3-110 16</inkml:trace>
  <inkml:trace contextRef="#ctx0" brushRef="#br0" timeOffset="7095.999">765 7054 308 0,'6'0'498'0,"-1"14"-406"16,9 15-25-16,-1 11 109 0,9 2-5 15,3 4-51-15,2-3-56 16,-7-2-21-16,0-7-25 15,-8-6-7-15,-1-5-9 16,-1-6-2-16,-7-3-67 16,-1-4-32-16,-2 0-58 15,0-3-60-15,0-3-49 16,-7-4 28-16,-2 0-157 16</inkml:trace>
  <inkml:trace contextRef="#ctx0" brushRef="#br0" timeOffset="7331.6091">856 7136 656 0,'0'-34'557'16,"0"8"-378"-16,4-4-116 15,16-8 21-15,6 3-2 16,1 2-25-16,1 5-53 15,-2 5-4-15,-5 5-34 16,-2 4-75-16,-6 4-74 16,-8 8-55-16,-5 2-135 15,0 9 46-15,-7 6-90 16</inkml:trace>
  <inkml:trace contextRef="#ctx0" brushRef="#br0" timeOffset="7534.4082">848 7289 469 0,'0'14'166'0,"12"-17"-45"15,15-19 63-15,5-7 32 16,-1-5-104-16,2-4-16 16,-2 2-49-16,-10 4-47 15,0 5-7-15,-10 7-62 16,-2 5-119-16,-7 5-116 15,-2 10-35-15,0 0-69 16</inkml:trace>
  <inkml:trace contextRef="#ctx0" brushRef="#br0" timeOffset="13648.2329">2646 2871 31 0,'-5'29'67'16,"5"-8"-42"-16,0-1-3 15,3 0 6-15,8 1-5 16,4 0-9-16,3-2-1 16,6-2-13-16,1-4-1 0,6-5 1 15,0-5 0-15,1-3 19 16,-8 0-13-16,1-3-3 15,-6-10 5-15,-2-5-8 16,-5-1 1-16,-1-3-1 16,-6-3-1-16,-5-1 1 15,0-1 28-15,-3 1-8 16,-11 2 39-16,-2 0-27 16,-2 4-15-16,1 1-13 15,1 7-4-15,2 4-37 16,2 7 8-16,-1 1-53 15,12 0-38-15</inkml:trace>
  <inkml:trace contextRef="#ctx0" brushRef="#br0" timeOffset="14213.7572">2935 2889 12 0,'2'-1'118'16,"-2"1"-98"-16,2 0-20 15,3 0-2-15,1 0 2 0,2 0-1 16,3 0 1 0,-1 0 0-16,1 0 0 0,0 0 0 15,-1 1 11-15,0 1-6 16,3 0-4-16,-2 1-1 16,0 0-7-16,2 1-7 15,-6 0-12-15,2 1-1 16,-1-1 9-16,3-1 16 15,-2 0 2-15,2 0 1 16,-1 1-1-16,-1 1 1 16,-2 0-1-16,-2 2 0 15,4-2-1-15,-4-1-13 16,-3-4-37-16</inkml:trace>
  <inkml:trace contextRef="#ctx0" brushRef="#br0" timeOffset="17597.9901">4176 2705 87 0,'-3'-4'115'16,"-1"3"-61"-16,0 0 4 15,-3 0-12-15,-2 1-2 16,0 0-9-16,0 0-26 16,-1 0-5-16,-4 1 16 0,5 7 25 15,-5 1 4-15,4 2-3 16,-1 3-6-16,0 2-4 15,4 4-7-15,-4 5-13 16,3 2-10-16,-1 4 0 16,4 2 2-16,3-1-3 15,2 1 10-15,0-5-9 16,9-2-6-16,10-2 0 16,6-6-3-16,3-6-3 15,4-6 6-15,3-6-2 16,2 0 6-16,-3-10-8 15,0-9 3-15,-6-4-18 16,-3-1-9-16,-6-4 21 0,-4-1-9 16,-4 0 16-16,-3 1 2 15,-5 1 1-15,-3 3 6 16,0 0-6-16,-6 1-2 16,-6 0 4-16,-2 2 26 15,-2-1-4-15,-3 4 14 16,2-2 0-16,-8 6-41 15,2 3-2-15,-2 5 1 16,-3 4-2-16,4 2-24 0,-3 0 1 16,5 4 5-1,-1 10-40-15,2 3-79 16,14-6-36-16,2 0-13 0</inkml:trace>
  <inkml:trace contextRef="#ctx0" brushRef="#br0" timeOffset="21936.6974">4213 3592 218 0,'-2'0'320'16,"2"0"-205"-16,0 0-50 16,0 0 46-16,0 0-21 15,0 0-21-15,0 0-30 16,0 0-25-16,0 0-6 16,0 0 22-16,0 0 11 15,0 0-10-15,0 0 0 16,0 0-9-16,0 0-22 15,0 0-2-15,0 0-37 16,-4 0-58-16,0 1-79 0,-1-1-106 16,0 0-225-16</inkml:trace>
  <inkml:trace contextRef="#ctx0" brushRef="#br0" timeOffset="22896.9135">3364 3134 254 0,'2'-1'107'0,"-2"1"-43"16,0 0 29-16,0 0 2 15,0 0-22-15,0 0-4 16,0 0-12-16,0 0-10 0,0 0-8 16,0 0 7-1,0 0 14-15,0 0 5 0,0 0-10 16,0 0-14 0,0 0-11-16,0 0-12 0,0 0-18 15,0 0-7 1,0 0-106-16,0 2-122 0,0 2-129 15</inkml:trace>
  <inkml:trace contextRef="#ctx0" brushRef="#br0" timeOffset="24159.2961">2842 3555 280 0,'0'0'163'15,"0"0"-83"-15,0 0 28 16,0 0 26-16,0 0 5 16,0 0-17-16,0 0-34 15,0 0-40-15,0 0-48 16,0 0-27-16,0 0-100 15,0 2-160-15,0 4-104 0</inkml:trace>
  <inkml:trace contextRef="#ctx0" brushRef="#br0" timeOffset="37726.0186">4156 4635 16 0,'0'0'43'0,"-2"0"-43"16,2 0-26-16,-1 0-1 16</inkml:trace>
  <inkml:trace contextRef="#ctx0" brushRef="#br0" timeOffset="37843.4027">4149 4635 5 0,'-2'0'57'0,"0"0"-9"16,-1 0 0-16,3 0 2 16,-2 0-20-16,-2 0-30 0,2 0-10 15,1 0-33 1,-1 2-32-16,0-1-25 0</inkml:trace>
  <inkml:trace contextRef="#ctx0" brushRef="#br0" timeOffset="38039.8774">4084 4683 17 0,'-10'10'47'15,"6"-2"-34"-15,2 0 13 16,-1 1-6-16,3 3-12 16,0 1 22-16,0 4-4 15,0 0-17-15,7 0-9 16,1 0-25-16,1 0-9 16,2-3 30-16,-4-2 0 15,7-3 1-15,-2-2 1 0,4-1-12 16,2-1-17-1,2-4 28-15,2-1-6 0,-14 0-20 16</inkml:trace>
  <inkml:trace contextRef="#ctx0" brushRef="#br0" timeOffset="44227.5657">1798 5190 124 0,'-4'-6'25'15,"1"6"-25"-15,1 0 0 16,0 0 22-16,-1 0 30 15,1 0-8-15,0 0-25 16,2 0-17-16,-2 0 1 16,2 0 11-16,-3 0 18 0,2 0-7 15,-3 2-14 1,-1 0-2-16,1 0-5 0,1 0 0 16,1 0 0-16,-2 0 1 15,2-1 3-15,-1 2 0 16,-2 2 2-16,1 2-1 15,-3 2 0-15,2 2-1 16,-2 3-3-16,0 3 0 16,2 4 2-16,3 3-7 15,2 3 6-15,0 1 15 16,0 3-2-16,7 1-11 16,11 0-8-16,1 1-4 15,4-2 4-15,3-7 0 0,0-5-9 16,4-7 4-16,-5-9-4 15,2-3 8-15,-6-1 2 16,0-18 15-16,-6-6-11 16,2-4-5-16,-4-5 0 15,-3 2 0-15,-5 1-2 16,-5 0-2-16,0 2 4 16,-3-2 5-16,-9 1 17 15,-4-1 18-15,-6 4-4 16,-4 4-25-16,-3 7 17 15,-3 8-5-15,1 8-23 16,-3 0-11-16,1 16 2 16,1 10-15-16,1 5-26 0,3 4-6 15,4 4 21 1,4 3-34-16,16-26-62 0,-1-1-45 16</inkml:trace>
  <inkml:trace contextRef="#ctx0" brushRef="#br0" timeOffset="47819.1569">1924 5348 254 0,'2'-1'187'16,"-2"1"-128"-16,0-2 5 15,1 2 31-15,-1-1 45 16,2 0 30-16,-2 1-46 16,0-1-67-16,0 1-47 15,0-1 1-15,0 1-5 0,0-1-1 16,0 0-5-1,0 0-20-15,0-4-33 0,0-4-68 16,0-6-48-16,6-3-40 16,-4 9-8-16,-2 1-73 15</inkml:trace>
  <inkml:trace contextRef="#ctx0" brushRef="#br0" timeOffset="48285.0176">2179 4774 161 0,'1'2'235'0,"1"-2"-153"16,-2 0-46-16,0 0 41 15,2 0 10-15,-2 0 3 16,0 0-22-16,0 0-9 16,0 0 9-16,0 0-28 15,0 0-28-15,0 0-12 16,0 0-71-16,0 0-103 15,0 0-47-15,0 1-79 0</inkml:trace>
  <inkml:trace contextRef="#ctx0" brushRef="#br0" timeOffset="49102.2438">2883 5356 441 0,'0'0'144'16,"0"0"-101"-16,0 0 13 0,3 0-43 15,4 0-13-15,-3-2-72 16,-4 1-42-16,0 1-142 16</inkml:trace>
  <inkml:trace contextRef="#ctx0" brushRef="#br0" timeOffset="53593.8695">2804 3482 423 0,'5'0'157'15,"-5"-1"-47"-15,0 1 44 16,0 0 33-16,0 0-25 15,0 0-54-15,0-1-29 0,0 0-18 16,0 1-28 0,0 0-22-16,0-2-11 0,0 1-97 15,0-1-71-15,-2-1-126 16,-5-1-89-16</inkml:trace>
  <inkml:trace contextRef="#ctx0" brushRef="#br0" timeOffset="54021.8495">2356 3006 218 0,'-5'-1'184'0,"3"0"-106"16,2-1-40-16,0 1 49 0,0-1-7 15,0 1-40-15,0 0-40 16,0 1 3-16,0 0 0 16,0 0-1-16,0 0-2 15,0 0-11-15,0 9-72 16,0-3-50-16,0 1-105 15</inkml:trace>
  <inkml:trace contextRef="#ctx0" brushRef="#br0" timeOffset="57109.4202">1915 3377 44 0,'9'-4'45'0,"-6"0"-24"15,-1 0 27-15,6 1 21 0,-5 0 4 16,3-1 1-16,-3 1-6 15,0 1 1-15,0 0 4 16,-3 2 12-16,0 0 25 16,0 0 15-16,0 0 20 15,0 0-37-15,0 0-33 16,0 0-19-16,-9 5-12 16,-8 9-25-16,-2 6 4 15,-4 1-2-15,0 3-7 16,4 1-12-16,5-3 3 15,3-3-3-15,2-2 0 16,3-4 0-16,2-3-1 0,3-3-1 16,-1-1 0-16,2-3-3 15,0 0-1-15,0-1-3 16,0 0 0-16,2 0 4 16,9 1 3-16,0-1 26 15,9-2 11-15,-4 0-14 16,3 0-3-16,-1-2-8 15,-5-5-12-15,3-1-3 16,-3 0-26-16,-2 1-29 16,-4 2-24-16,-1-1-19 15,2 0-25-15,0-1-81 16,-5-2-39-16,-3 6-21 0,0-1-111 16</inkml:trace>
  <inkml:trace contextRef="#ctx0" brushRef="#br0" timeOffset="57343.8361">2024 3360 251 0,'0'0'483'0,"0"0"-283"16,0 4-74-16,-2 17 13 15,2 10-43-15,0 8-13 16,0 7-1-16,0-1-44 15,0-4-28-15,0-7-8 16,0-6-4-16,5-6-33 16,-2-4-39-16,-1-2-12 0,-2-3-48 15,0 1-137-15,0-13-55 16,0-1-122-16</inkml:trace>
  <inkml:trace contextRef="#ctx0" brushRef="#br0" timeOffset="62985.7507">1812 5459 416 0,'-1'4'147'16,"1"-3"-111"-16,0-1-32 15,0 0-4-15,0 0-9 16,0 0-40-16,0-2-53 16,0-2-15-16,0 0-51 15</inkml:trace>
  <inkml:trace contextRef="#ctx0" brushRef="#br0" timeOffset="63329.8196">2230 4811 282 0,'3'-6'45'0,"-1"6"-45"15,3 0-106-15,-3 0-43 16</inkml:trace>
  <inkml:trace contextRef="#ctx0" brushRef="#br0" timeOffset="73785.2585">3593 6120 213 0,'-2'-8'72'0,"2"6"-13"15,-2 1 1-15,2 1 19 16,0 0-19-16,0 5-35 15,0 13-25-15,0 10 0 16,0 10 49-16,4 6 11 0,0 6-31 16,0 1-7-16,1-2-8 15,-5-4-3-15,0-9-9 16,0-9 0-16,0-6-2 16,0-8-3-16,0-4 1 15,0-5-17-15,0 0-12 16,0-2-34-16,0-1-44 15,0-1-24-15,0 0-56 16</inkml:trace>
  <inkml:trace contextRef="#ctx0" brushRef="#br0" timeOffset="74530.5489">3527 6064 282 0,'-2'-10'125'16,"2"9"-87"-16,2 1-5 15,18 0 7-15,8 0-9 16,7 4 37-16,5 3-12 0,0 1-23 15,-6-3-16 1,-6-1-3-16,-10-3-6 0,-1-1 1 16,-4 0 0-16,-3 0-2 15,-2 0 10-15,-1 0-9 16,-4 0-8-16,0 0 5 16,-1 0 2-16,3 0 0 15,-1 4-7-15,3 1-9 16,2 6 2-16,1 5 4 15,0 7 3-15,1 8 0 16,2 6 0-16,-2 2 0 16,2 2 1-16,0-1 1 0,-3-2 9 15,-2-5-10 1,0-2 0-16,-7-6 1 16,-1-4 14-16,0-2 8 0,0-1 5 15,0-2-17-15,0-2-3 16,0-1-6-16,0-3-1 15,0-1-4-15,0-3-14 16,0-2-5-16,-1-2 0 16,-1-2 10-16,-2 1 9 15,2 0-7-15,-1-1-15 16,1 1 4-16,-5 1 9 16,1 0 11-16,0 0 3 15,-4-1 1-15,-1 1 2 0,-4 1 6 16,-7 1-4-1,-1 1 2-15,-4 1 2 0,-4-1-5 16,-3 2 21-16,-2-2-8 16,2 0-5-16,3 0-7 15,8-1 1-15,5-2-6 16,10 1-3-16,4-2-1 16,-1 1-26-16,3 0-19 15,0 3-7-15,2 1-10 16,-2 0-69-16,2-3-59 15,0-3-121-15</inkml:trace>
  <inkml:trace contextRef="#ctx0" brushRef="#br0" timeOffset="76035.7944">5142 6922 163 0,'0'25'123'0,"1"1"-55"16,5 3-18-16,2 3-12 0,0-3-15 16,1-1 0-1,-5-2-10-15,2-4 1 0,-5-4 5 16,-1-4 11-16,0-2-3 16,0-5-13-16,0 0-12 15,0-3-2-15,0-1-17 16,0-3-41-16,0 0-20 15,0 0-27-15,0 0-81 16</inkml:trace>
  <inkml:trace contextRef="#ctx0" brushRef="#br0" timeOffset="76695.0242">5083 6845 232 0,'0'0'63'0,"0"-2"-29"16,4 2 39-16,8 0 23 15,2 0-11-15,5 0-24 0,2 0-33 16,0 0-11 0,0 0 3-16,-1-3-7 0,-2-1 1 15,2-1-11-15,-4 0 2 16,-2 0 0-16,0 3-4 16,-5 0 6-16,-4 2 1 15,1 0-2 1,-3 0 3-16,5 0-5 0,3 4-4 15,1 5-4-15,1 4 4 16,-1 1-2-16,-1 7 2 16,3 4-8-16,-2 5 8 15,-2 1-2-15,-1 1 3 16,-1-2-1-16,-3-3 0 16,-2-5 2-16,-1-2-3 15,2-8 1-15,-4-3-2 0,0-5-2 16,0-2 4-16,1-1 6 15,-1-1-2-15,0 0 3 16,0 0-2-16,0 0-5 16,0 0-5-16,0 0-13 15,0 0 3-15,0 0-10 16,-7 0 19-16,-6 0 5 16,-6 4-3-16,-4 1 4 15,-6 3 2-15,-7 2 0 16,-2 1 0-16,1 3 3 15,0-3 3-15,6 2 7 16,8 0-15-16,6 0-9 0,6-2-50 16,11-8-78-1,0-1-150-15</inkml:trace>
  <inkml:trace contextRef="#ctx0" brushRef="#br0" timeOffset="82974.3157">2725 7485 112 0,'1'-2'86'0,"1"-2"-57"0,-2 3-9 15,0 0 47 1,0 1 12-16,0 0-21 0,0 0-17 15,0 0 2-15,0 0 20 16,0 0-1-16,0 0-1 16,0-1-18-16,6 0-20 15,-1 0-19-15,10-1-3 16,4 0 25-16,4 1-1 16,1 1 6-16,-2 0-9 15,5 0-18-15,-8 0 2 16,-3 0-5-16,-4 0 0 15,-2 0-1-15,-8 0-4 0,4 5-8 16,-3 4-8 0,1 9 20-16,3 11 7 0,0 8-2 15,-4 7 7-15,0 4-2 16,2 2-2-16,-2 1-3 16,4-3-2-16,-2-3 1 15,2-7-1-15,-3-9-2 16,3-8 2-16,-5-6-2 15,0-3-1-15,1-6 0 16,-3-1 1-16,2 0-1 16,-2-1 0-16,0-2 3 15,1 2-3-15,-1 1 0 16,0 0-2-16,0-1 2 16,0 0-6-16,0 1-1 15,0-1-1-15,0-1 8 0,0-1 4 16,-1 0-2-16,-1 0 3 15,-3-1-5-15,-6 0 0 16,0 2 0-16,-2-1 2 16,-7 1-1-16,-2-1 4 15,-5-1 6-15,1 3 20 16,-3-2 5-16,2 1 8 16,2-3-15-16,2 4-8 15,3-2-7-15,-2 0-13 16,4 0-1-16,5 1-7 15,2 1 4-15,6-4-19 16,5 2 10-16,-2-2 8 0,2 0-7 16,0 0 11-1,0 0 0-15,0 0 5 0,-3 0-3 16,3 0-2-16,0 0-17 16,0-2 11-16,0-4 3 15,0-1 1-15,-1 0-6 16,-1-5-2-16,-1 1-3 15,1-3 13-15,-1-3 1 16,-2-3 0-16,0-4 1 16,-1-5 25-16,1-2 5 15,3-8-20-15,-1-1 9 16,3-3-19-16,0 3 4 16,0 1-2-16,0 3-4 15,0 1 0-15,3 0-1 0,-1 7-11 16,-1 5 3-16,1 4-10 15,-2 4 8-15,0 1-2 16,0 1-34-16,0 0 8 16,0 1-8-16,0 1-10 15,0 4-37-15,0 6-55 16,0 1-113-16,0 0-96 16</inkml:trace>
  <inkml:trace contextRef="#ctx0" brushRef="#br0" timeOffset="84002.8245">2652 7470 188 0,'0'-1'37'0,"0"0"-33"16,0-2 38-16,0 2 18 15,0-2-22-15,0 1-12 16,0-1 19-16,0 3 5 15,0-1 3-15,0 1 16 16,0 0 0-16,0 0 13 16,0 0-1-16,0 0-28 15,8 0-52-15,5 1-1 16,9 6-19-16,1-2 19 16,6-1 0-16,-8-4-89 15,-16 0-135-15,0 0-184 0</inkml:trace>
  <inkml:trace contextRef="#ctx0" brushRef="#br0" timeOffset="88628.4418">4305 7772 387 0,'0'0'157'16,"0"0"-86"-16,0 0 7 15,0 0 52-15,0 0-4 16,0 0-89-16,0 0-37 16,0 0-96-16,-2 1-6 15,1 2-34-15,-6 4-187 16</inkml:trace>
  <inkml:trace contextRef="#ctx0" brushRef="#br0" timeOffset="107213.5582">9703 3875 193 0,'-3'0'92'0,"3"-1"-26"15,0 1-3-15,-1 0 9 16,1-2-21-16,0 2-10 15,0 0-10-15,0 0 4 16,0 0 12-16,0 0 1 16,0 0-10-16,0 0-15 0,0 4-12 15,-2 9 3-15,-3 4 24 16,2 5 21-16,-3 4 5 16,2 2-25-16,3 1-16 15,-5 1-9-15,6 0 1 16,-2-4-13-16,0-6-1 15,2-6-1-15,0-5-10 16,0-3-18-16,0-4-33 16,0 0-40-16,0-2-44 15,0 0-28-15,0 0 16 16,0 0-26-16</inkml:trace>
  <inkml:trace contextRef="#ctx0" brushRef="#br0" timeOffset="108309.3415">9623 3907 213 0,'0'0'62'15,"0"0"-36"-15,0 0-5 16,14 0 15-16,6 0 14 15,4 0-13-15,6-2-9 16,0-2-11-16,0 1 3 16,1 0 4-16,1-1-7 15,2 0-14-15,-5 1-1 16,0-1-1-16,0 0 1 16,-1 2-2-16,-1-1 1 0,0 1-1 15,-5 2 35-15,4-3-21 16,-5 1-13-16,0-1-1 15,4-1 3-15,-3 0-3 16,4 1 0-16,-4 0 0 16,-4 1-1-16,1 1 0 15,-1 1-2-15,-5 0 0 16,3 0-7-16,-2 0 2 16,-2 0-9-16,-1 0 10 15,2 0 5-15,-5 0-2 16,1 0 3-16,-2 1 1 15,0-1 0-15,0 1 1 16,2-1 0-16,-3 0-1 0,0 0 0 16,4 0-1-1,-3 0-18-15,1 0 4 0,-3 0-7 16,-1 0-3-16,1 0 5 16,-5 0-5-16,0 0 10 15,2 0 9-15,-1 0-1 16,-1 0-13-16,2 2 9 15,2 0 4-15,-4 0-7 16,0 0-33-16,0-2-53 16,0 0-80-16</inkml:trace>
  <inkml:trace contextRef="#ctx0" brushRef="#br0" timeOffset="109262.1934">10475 3854 249 0,'1'13'30'15,"3"4"-12"-15,-2 1 22 0,3 3-1 16,-1 0 19 0,1 2-29-16,1-2-12 0,1-1 0 15,-5-2-5-15,4-3-1 16,-5-1-9-16,3-1 1 16,-2-2 0-16,-2-1 0 15,0-1-3-15,0-1-2 16,0 0 2-16,0 0 0 15,0 1-1-15,0-2 1 16,0 0-9-16,0-3-1 16,0-2 5-16,0 0 2 15,0 1 3-15,0-1-2 16,0 0-1-16,0 0-5 16,0 0-6-16,0 0-2 0,0 0 8 15,0 1 6-15,3 0-25 16,-3-2 12-16,0 1 12 15,0-1 3-15,0 0 1 16,0 0 0-16,0 0 0 16,0 1-2-16,0-1 0 15,0 0-12-15,0 1 2 16,0 0 11-16,0 1 1 16,-9 1 1-16,0-1 4 15,-2-1 7-15,-7 1-9 16,3 0 0-16,-7-1 2 15,1 1 5-15,-5-1 1 16,0 0-4-16,-4 0 0 0,2-1 8 16,2 3 9-1,-1-4-12-15,1 2-11 0,-3 0 1 16,2-2-3-16,2 4 0 16,-3-2 1-16,3 1-1 15,-3 2 0-15,3-3 1 16,1 2 9-16,-1-2 7 15,3 1-4-15,2-1 8 16,2 0-11-16,-1-2-6 16,0 0-1-16,0 0-3 15,1 0 1-15,2 0-1 16,-1 0-1-16,1 0-1 0,-2 1-3 16,-3 1 2-1,4 0 3-15,1 0 1 16,3-1-1-16,-3 0 0 0,4-1 0 15,-2 0 2-15,0 0-2 16,2 0 0-16,2 0 0 16,1 0-4-16,4 0 0 15,-1 0-5-15,2 0-1 16,4 0 3-16,0 1-26 16,0 0-16-16,0 1 4 15,0 3-17-15,0-3-18 16,0-1-104-16</inkml:trace>
  <inkml:trace contextRef="#ctx0" brushRef="#br0" timeOffset="111347.1585">10765 4286 18 0,'0'0'229'16,"0"0"-116"-16,0 0-55 0,0 7 27 16,0 8 25-16,0 5-17 15,0 4-41-15,5 2-17 16,0 1-2-16,1-1-10 15,-1 0-10-15,0-2-1 16,-4-4-8-16,3-4-4 16,2-7-30-16,-3-3-48 15,2-4-24-15,-1-2-39 16,-4 0-41-16,2-6-98 0</inkml:trace>
  <inkml:trace contextRef="#ctx0" brushRef="#br0" timeOffset="111985.7719">10781 4236 225 0,'0'-4'143'15,"0"3"-102"-15,0 1 2 0,13 0 71 16,6 0-16-16,4 0-16 16,11 0-22-1,4 1-8-15,1 0-23 0,-2-1 1 16,0 0-9-16,-6-3-11 16,-2-6 9-16,1 0 8 15,-8 1 2-15,1 2-9 16,-7 1 10-16,-6 4 15 15,-3 0-4-15,-1 1-24 16,-1 0-17-16,-2 0-11 16,5 8-4-16,-3 11 13 15,1 6-10-15,1 5 2 16,-3 4 8-16,3 0-2 16,-1 0 1-16,-1 0-12 0,0-1-18 15,-2 2-38-15,1-3-13 16,-4-4 12-16,1-4-2 15,3-5 16-15,-1-7 44 16,0-3 11-16,-3-4-1 16,1-2 4-16,-1-1-3 15,0-1 3-15,0-1 5 16,0 0-5-16,0 0-8 16,-12 0-26-16,-8-7 22 15,-9-1 10-15,-11-2-37 16,-7 0-3-16,-11 1-12 15,-4 2 35-15,-1 5 19 16,6 2 44-16,4 0-27 16,11 0 0-16,10 8 11 15,1 1-12-15,10 0-16 0,7 0-5 16,6 0-58-16,8-7-48 16,0-1-179-16</inkml:trace>
  <inkml:trace contextRef="#ctx0" brushRef="#br0" timeOffset="113116.8369">6666 4631 17 0,'-2'-4'129'0,"2"4"-82"15,0 0-26-15,0 0 25 16,0 15 8-16,0 9 27 0,0 7-8 15,0 2-20-15,2-1 3 16,-2-2 3 0,0-4-13-16,0-5-22 0,0-4-15 15,-2-5-7-15,1-4-2 16,1-4-52-16,-2 0-56 16,2-4-33-16,0 0-51 15</inkml:trace>
  <inkml:trace contextRef="#ctx0" brushRef="#br0" timeOffset="113851.9745">6619 4697 161 0,'0'-12'164'0,"0"6"-105"0,2-2-58 15,19-1 6-15,9 0 5 16,6 1 15-16,4 1 13 15,1 4 0-15,-3 3-3 16,-1 0-6-16,-6 0-5 16,-2 0 7-16,-4 3 6 15,-2 1-12-15,-5-1-14 16,-4-1-12-16,-4 4-1 16,-1-2-6-16,0 2 6 15,0-2 5-15,1 0 0 16,-3-1-3-16,2-1 2 15,0-1-1-15,-1-1 1 16,-4 0-2-16,2 0 1 0,-4 0 3 16,-2 0-6-1,2 0-2-15,-2 0 2 0,2 0 4 16,-2 0 6-16,0-2-7 16,0 1-2-16,0 1-2 15,0 0-5-15,0 0 2 16,0 0-3-16,0 0-5 15,0 0 12-15,0 4 3 16,4 6-2-16,-1 4 6 16,4 3-1-16,2 3-5 15,-1 2 2-15,1 4-1 16,5 0 1-16,0 1-1 0,-1-2-2 16,-5-4 1-1,3-3 1-15,-7-5-2 16,-1-4 1-16,-1-4 0 0,-2-1 7 15,0-2-3-15,0-1-5 16,0 0-11-16,0 0 7 16,-7-1 4-16,-7 0-1 15,-6 1 2-15,-1-1-1 16,-6 0 1-16,-5 0-1 16,-4 0 17-16,-4 0 1 15,-2 0-6-15,2 0-12 16,-4 5-1-16,-2 1 1 0,1 1 5 15,-2-1 1 1,7 0-2-16,7-2-1 0,6 1-3 16,9-3-22-16,4-2-41 15,6 0-46-15,8 0-91 16,0 0-71-16</inkml:trace>
  <inkml:trace contextRef="#ctx0" brushRef="#br0" timeOffset="128433.5271">6254 5568 399 0,'0'-17'163'0,"0"15"-71"16,0 2 11-16,0 0 56 0,0 0 11 15,0 3-33-15,-1 24-54 16,1 12-44-16,0 8 44 15,0-5-22-15,2-14-45 16,13-15-14-16,7-11 5 16,9-2 38-16,14-28 15 15,10-13 10-15,6-13-42 16,-3-6-21-16,-7-1-1 16,-9-4-6-16,-5 0-10 15,-6 0-21-15,-4 2-34 16,-4 5-42-16,-4 9-51 15,-2 13-45-15,-5 16-88 0,-12 20 7 16,0 7-60-16</inkml:trace>
  <inkml:trace contextRef="#ctx0" brushRef="#br0" timeOffset="137598.1848">8289 7336 100 0,'-5'-2'91'15,"5"-3"-69"-15,0 2-13 16,0 0 40-16,0 3 27 16,0-3-11-16,0 2-16 0,0 0-6 15,0 0 1 1,0 1 8-16,0 0-2 0,0 0 17 16,0 0 4-16,0-1 14 15,0 1 1-15,0-1 3 16,0 1-11-16,0 0-16 15,0 0-21-15,0 0-5 16,0 0-19-16,0 0-8 16,0 0-2-16,0 0 7 15,0 0-1-15,0 0-4 16,0 0-1-16,7 0 4 16,1 0 5-16,3 0-8 15,2 0-8-15,-1 0-1 16,2 0 0-16,3 0 2 15,-2-1-4-15,0 1 2 0,-3 0 0 16,3-2 0-16,1 1 2 16,3 1-4-16,-4-1 2 15,6 1 0-15,0-2-1 16,0 1 1-16,1 0-2 16,-4 0 2-16,6-1 0 15,-3 2-2-15,0-3-22 16,-2 2-3-16,2 0 8 15,-4 0-2-15,0 1 14 16,1-2 6-16,0 0 1 16,-1 0 3-16,1-1-3 15,2 1-2-15,2-2 2 0,2 3 0 16,-4-2-21-16,0 3-13 16,-2 0 12-16,-5 0 14 15,0 0 8-15,4 0 0 16,-3 0 0-16,4 0 0 15,-3 0 2-15,0 0-2 16,-1 3 0-16,2-2 0 16,-3 0 0-16,5 1 0 15,-5-1 0-15,6-1 1 16,-5 0-2-16,0 0-4 16,2 0-3-16,-2 1-15 15,3-1 5-15,-3 0-21 0,2 0 12 16,0 0 10-16,0 0-7 15,-2 0 17-15,0 0 6 16,2 0 0-16,0 0-1 16,1 0 2-16,3 0-11 15,-2-1-10-15,2 0-6 16,0-1 6-16,4-1 1 16,-3 0 20-16,0 0-1 15,-1 0 1-15,-3 1 0 16,0 0 0-16,-3 0 0 15,4 1 0-15,0-1 1 16,-3 2-1-16,3-3-9 16,3 3 9-16,-2 0 3 15,3 0-3-15,-2 0 3 16,-1 0-4-16,4 0 2 0,-1 0-1 16,-5 0 1-16,1 0-1 15,-1 0 0-15,-3 0 4 16,4 0-3-16,-5 0-1 15,8 0-6-15,-5 0 6 16,2 0-3-16,2 1 2 16,0 3 0-16,6-4 2 15,1 1 2-15,3-1 3 16,4 0-6-16,-5 0-2 16,-6 0 2-16,-2 0 2 15,-2 0-2-15,-10 0 2 16,2 0 7-16,-2 0 1 15,-2 0 2-15,2 0 11 0,3 0-9 16,4 1-13-16,3 0 1 16,-1 0 2-16,3-1 1 15,0 0 3-15,-2 0 3 16,0 0-10-16,-4 0 3 16,2 0 2-16,-3 0 3 15,2-2-3-15,-5 1-2 16,-1 0-4-16,-7 1 2 15,2 0-2-15,-5 0 0 16,0 0-8-16,0 0-1 16,0 0-6-16,0 0-11 15,0 0-21-15,-8 0-65 0,-1 0-80 16,3 0-110-16</inkml:trace>
  <inkml:trace contextRef="#ctx0" brushRef="#br0" timeOffset="139402.0651">6756 7706 115 0,'-5'0'87'16,"2"0"-55"-16,3 0-13 15,-1 0 17-15,1 0 7 0,0 0-1 16,0 0-19-16,0 0 14 15,0 0 24-15,0 0-11 16,0 0-21-16,0 0 6 16,0 0-7-16,0 0-5 15,1 0-3-15,7 0 1 16,0 0 24-16,2 0-12 16,1 0-6-16,4 0-10 15,5 0-10-15,-3 0 6 16,11 0-3-16,3 0 7 15,3 0 14-15,-1 0 25 16,5-4-27-16,-3 2-19 16,1-1-10-16,-3 1 3 0,1 1-2 15,-2 1-1 1,-1 0 0-16,0 0 2 0,2 0-2 16,3 0 1-16,-4 0-1 15,1 0 5-15,-3-2-5 16,-2 0-1-16,4-1 1 15,-4 1 0-15,0 2 0 16,0 0-4-16,2 0-1 16,-2 0 2-16,1 0-9 15,2 0-14-15,-3 0 1 16,0 0 16-16,2 0 8 16,-1 0 2-16,-2 0 2 0,1-1-3 15,-4 1 0 1,3-3-16-16,-3 1-12 0,2 2-3 15,-3-2 7-15,1 1 9 16,-6 1 13-16,4 0 2 16,-5 0 1-16,5 0 6 15,2 0-2-15,-3 0-3 16,0 0 0-16,0 0 0 16,-2 0-2-16,-3 0 2 15,4-1 0-15,-1 1 3 16,2-3-5-16,0 3 0 15,2-2 2-15,-1 2-1 16,2-3 5-16,-3 3 1 16,-2-1-7-16,-2 1 0 15,-5 0-1-15,-1 0 1 0,0 0 0 16,-3 0-4-16,1 0 3 16,-6 0-2-16,5 0-2 15,-5 0-4-15,-1 0 9 16,4 0 4-16,-6 0 2 15,2 0-4-15,-1 0 6 16,3 0 0-16,-1 0-5 16,0 0-1-16,1 0 2 15,2 0-3-15,2 0-1 16,0 0 0-16,-3 0 0 16,-2 0 5-16,2 0-4 15,-5 0 5-15,0 1-5 0,0-1 2 16,0 0-3-16,0 0-4 15,0 3-3-15,0-3 7 16,4 2 1-16,-3 1 1 16,4-3 4-16,-3 1 0 15,0-1-3-15,0 1-1 16,3-1-2-16,-3 0 2 16,-1 0 0-16,-1 2 0 15,0-2-2-15,0 0-17 16,0 0-59-16,0 0-46 15,-3 0-138-15</inkml:trace>
  <inkml:trace contextRef="#ctx0" brushRef="#br0" timeOffset="141414.0822">8676 7657 76 0,'-2'1'71'16,"2"-1"-57"-16,-3 0-12 15,3 1 40-15,-1-1 8 16,1 0-17-16,0 0-11 0,0 0 26 16,0 0 19-1,0 0 14-15,0 0-11 0,0 0-11 16,0 0-13-16,0 0-1 15,0 0-13-15,0 0-13 16,0 0-10-16,0 0-6 16,0 0 3-16,0 0 16 15,0 0-1-15,0 0 0 16,6 0 10-16,0 2 14 16,4 0 1-16,5 1-17 15,4 1-20-15,7-2-8 16,1 1 1-16,10-1-2 15,-2 0 1-15,1 0-1 16,-1 1 3-16,-3-3-3 16,0 2 0-16,-2 0 1 0,0 2-1 15,-4-2-27 1,2 1 3-16,2 0-13 0,-2-3 23 16,-1 0 14-16,2 0 0 15,-5 0 15-15,-2 0 12 16,-3 0-15-16,1 0-12 15,-5 0-1-15,-1 0 1 16,-1 0-5-16,-8 0 5 16,1 0 0-16,-5 0-1 15,-1 0 1-15,2 0 0 16,0 0 0-16,-2 0-3 16,0 0-2-16,0 0-27 15,1 0 10-15,-1 0-13 16,0 0-9-16,0 0-13 0,0 2-11 15,0-2-51-15,0 0-125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8:12:48.53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2895 2570 165 0,'-2'0'124'0,"2"0"-124"16,0-1-24-16,0-1 3 0,0 1 21 15,0 1 23-15,0 0 22 16,0-1 7-16,0 1-12 16,4 0-15-16,5 0-16 15,7 0-4-15,-1 0-1 16,6 0 2-16,7 0-2 15,4-2 0-15,6 0 2 16,2-1 0-16,4-1-6 16,4 2 1-16,2-2 3 15,4 1 7-15,2 1-9 16,10-2 0-16,0 1 1 16,1 1-2-16,-2 0 3 15,2 2-4-15,-3 0-3 16,-2-2 3-16,-3 1 1 15,0-2-1-15,2-3-3 0,0 1 3 16,6-1-1-16,0 1 1 16,3 1 39-16,0 1-16 15,-4 0-21-15,2-1-1 16,3 0 2-16,6-1 5 16,-4 1-2-16,-1 1-6 15,2 0 0-15,-5 0-2 16,-1 2 2-16,1 0 1 15,-1 1 0-15,-2 0-1 16,0 0 2-16,-4 0 0 16,1 0-2-16,0-1 3 15,1 0 1-15,-2-2 2 16,-5 2 3-16,2 0-4 0,-7 0-4 16,1 1-1-16,-3 0-1 15,3 0 1-15,-2 0 5 16,2 0-5-16,0 0 0 15,2 1 0-15,0 1 2 16,5-1 9-16,-1-1-8 16,1 0 3-16,6 0 1 15,0 0-5-15,-5 0 3 16,-2-1-1-16,-5-3 7 16,2 1-3-16,-1 1 1 15,-1 0-9-15,2 1 4 0,2 0-2 16,-2-1 3-16,2 1-3 15,-4-1-1 1,-3 2-1-16,-3 0 0 0,-1-1 3 16,-1 1-3-16,3 0 0 15,-5 0-1-15,-2 0 1 16,-1 0 0-16,-3 3-3 16,-2 2 3-16,3-3 3 15,3 2-3-15,-2-2-1 16,0 1 0-16,2-2 1 15,-2 1 0-15,0 0 0 16,-1 1 0-16,3-1 0 16,0 0 2-16,4 0 0 0,-2-1-2 15,6 2 0 1,-3-1 1-16,6-1 0 0,0 1-1 16,0-1 0-16,-6-1 1 15,3 2 0-15,-2-2 0 16,0 1 0-16,-1 0-1 15,0 0 0-15,-4 0-2 16,1 1-1-16,-4-2 3 16,1 3 3-16,-4 0-3 15,-1-2 0-15,0 3 0 16,1-2 2-16,-4 2-1 16,-2-1 0-16,1 1 1 15,-4-1 0-15,4-1 2 16,0 3-2-16,1-2-2 15,2 0 1-15,2-2 1 0,-4 0-1 16,1 1 3-16,-1-1 0 16,-1 1 9-16,1-1 7 15,3 0-2-15,-5-1 0 16,-2 0-12-16,-4 0 1 16,3 1-5-16,-3-1 1 15,0 1 3-15,-2 0-3 16,1-1-3-16,-5 1 1 15,-1-1 0-15,-1 0 0 16,-3 0 0-16,2 0 0 16,-5 0 2-16,-1 0 1 15,1 0-2-15,-3 0 1 0,0 0-2 16,3 0 6-16,2 0-3 16,3 0 0-16,2 0-4 15,1-4 3-15,-5 2-3 16,-1 0 2-16,-6 1 6 15,3 0 6-15,-7 0-2 16,2 1 7-16,-2-1-9 16,-2 1-7-16,1-1-3 15,-2 1-6-15,0 0-52 16,0 0-63-16,0 0-125 16,-6 0-192-16</inkml:trace>
  <inkml:trace contextRef="#ctx0" brushRef="#br0" timeOffset="9580.2488">4584 3418 317 0,'-58'88'104'16,"30"-7"-14"-16,4-3 36 15,9-7-27-15,14-14-21 16,1-17-17-16,6-14-19 0,12-14-37 16,11-12-5-16,4 0 0 15,7-22 32-15,2-11 14 16,0-12-23-16,-7-6-7 16,-2-7-12-16,-6-1 8 15,-4 2-7-15,-5 9-5 16,-6 15-26-16,-5 12 7 15,-7 16 7-15,0 5 9 16,-3 27-14-16,-19 19-32 16,2 13 49-16,-2 2 38 15,10-10 33-15,12-12-45 16,0-15-26-16,18-12 0 16,9-12-3-16,9-3 4 15,6-23-1-15,0-7 39 0,-5-9-10 16,-8-2-16-16,-7-3-2 15,-7 2 1-15,-7 11-4 16,-3 14-7-16,-5 16-1 16,0 9 0-16,0 33-18 15,-5 23-47-15,-7 18 65 16,1 1 27-16,9-12 28 16,2-17-50-16,23-18-5 15,17-14 0-15,11-11 0 16,9-8 0-16,2-10 6 15,-1-16 10-15,-5-4-2 16,-11-1-14-16,-9 2 0 0,-10 5-25 16,-7 7 17-16,-8 9 6 15,-6 8 2-15,-2 4-5 16,-3 23-12-16,0 10-76 16,0 5 93-16,5-5 0 15,-1-9 27-15,10-7 12 16,3-7-24-16,5-7-9 15,8-4-3-15,2-3-1 16,-1 0 4-16,-2 0-1 16,-7-1-5-16,-7-2-14 0,-7 3 11 15,-1 0 3 1,-6 0-6-16,1 0 3 0,2 12-9 16,0 3 12-1,-1-1 12-15,2-5 12 0,-2-2-4 16,-2-5-9-16,3-2-4 15,1 0-7-15,3 1-40 16,3 0-123-16,-8-1-170 16,-1 0-88-16</inkml:trace>
  <inkml:trace contextRef="#ctx0" brushRef="#br0" timeOffset="62812.9618">8471 5906 121 0,'-21'44'36'0,"21"-42"-36"16,0-2-10-16,2-8-26 15,11-9 31-15,2-5-35 16,-6 10-12-16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8:14:46.19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1895 7959 410 0,'-24'0'120'0,"11"0"-104"15,8 0 12 1,-3 0 89-16,6 0 19 0,2 0-25 15,0-3-23-15,0 3-19 16,0-2-16-16,4-2-11 16,20-6-14-16,15-3 11 15,23-1 29-15,13-1 6 16,15 2-20-16,3 1-6 16,-4 2-12-16,-1-3-14 15,-11 2 9-15,-12 0-11 16,-12 0-11-16,-13 2-4 15,-12 2 3-15,-6 1-5 0,-9 3-3 16,-6 1-29 0,-3-1 4-16,0 3-1 0,-1 0-15 15,-1 0-16-15,1 0-27 16,0 0-29-16,3-2-42 16,4 0-53-16,-1-3-10 15,-5 1-23-15,-2 1-95 16</inkml:trace>
  <inkml:trace contextRef="#ctx0" brushRef="#br0" timeOffset="453.1908">2562 7697 368 0,'0'-7'200'15,"3"5"-142"-15,20-1-16 16,14 2 77-16,10-2 24 16,9 1-20-16,6-2-47 15,-1 1-3-15,-8-2-25 16,-9 1-11-16,-9-1-9 15,-7 1-18-15,-5 2-3 16,-7 2-2-16,-7-2-5 0,-7 2-3 16,-2 0-4-16,0 0-12 15,0 0-2-15,0 8-2 16,0 9 14-16,-2 8 9 16,-12 6 20-16,-8 5 1 15,0 2 5-15,-5-1 9 16,-6 1-4-16,0-5-11 15,-1-2-15-15,-1-1 4 16,3-5-9-16,1-3-25 16,3-3-54-16,8-7-15 15,6-2-57-15,7-5-75 16,7-5-21-16,0 0-80 0</inkml:trace>
  <inkml:trace contextRef="#ctx0" brushRef="#br0" timeOffset="738244.6655">8565 4293 189 0,'0'0'414'16,"0"0"-311"-16,0 0-47 15,0-1 49-15,11 0 24 16,10 0-20-16,3 0-48 16,7 1-14-16,5 0 10 15,-3 0-7-15,-2 0-25 16,2 0 4-16,1 0 5 15,-2 0-8-15,-4 0 7 16,-3 2-15-16,-7 2-4 16,0-2-3-16,-4 3-2 0,-4-3-9 15,0 1 7-15,-7-1 4 16,2 3-7-16,-1 4-4 16,0 6-4-16,2 8-3 15,1 11 0-15,-2 7 7 16,1 9 7-16,-3 2 5 15,-1 0 3-15,0-7 25 16,1-6-5-16,-3-7-30 16,0-6-3-16,0-6 7 15,0-6-7-15,0-4 2 16,3-3 0-16,-3-3-4 16,0-1 3-16,1-1-1 0,-1-1 0 15,0 0 0 1,0-1-2-16,0 0-2 0,0 1-4 15,0-1 5-15,0 0-5 16,0 0-1-16,0 2-6 16,-7 0 2-16,-8 1-6 15,-5 1 17-15,-12 1 2 16,-10 0 11-16,-11-3 3 16,-10 1-6-16,-7-1-1 15,-2 0 2-15,7-1-7 16,9 2-1-16,7 0 3 15,14 1-1-15,12-2-5 16,9 0 2-16,7-1-2 16,7 1-11-16,0-1-20 15,0-1-24-15,0 1-23 0,2-1-5 16,9 2-7-16,4 0-48 16,10-1-71-16,-15-1-88 15,2 0-20-15</inkml:trace>
  <inkml:trace contextRef="#ctx0" brushRef="#br0" timeOffset="739986.2837">9083 5339 392 0,'0'-3'307'0,"5"-3"-112"0,18 0-27 16,9-3 4-16,13 1-67 16,2 3-42-16,-2 3-33 15,-6 2 7-15,-5 0 10 16,-6 3-8-16,-4 9-21 16,-4 5-1-16,-4 5-10 15,-6 8-3-15,-1 10 5 16,-4 8 9-16,-5 10 8 15,0 6 24-15,-3 4-8 16,-8 1 1-16,3 4-19 16,1-2-1-16,2-3-10 15,2-6-4-15,1-6-1 16,2-5-6-16,0-7 0 0,0-5 1 16,0-7-1-1,0-7 4-15,0-3-6 0,2-7 0 16,-2-3 0-16,3-2-2 15,2-3-7-15,-4 0-1 16,1-3 5-16,0 0 1 16,-2-1-7-16,0-1 5 15,0 1 0-15,0 2-10 16,0 0 16-16,0 2-8 16,0 0 1-16,2 2 7 15,-2 1-6-15,0 1 4 16,0 1-3-16,0 3-1 0,0 1-1 15,0 0-1 1,0 0 4-16,-2 1 3 0,-3-3 1 16,3-1 1-16,-1-5-1 15,0-3 2-15,3-3-2 16,0-2 0-16,0 0 0 16,0 0 0-16,0 0-5 15,-2 0-8-15,2 0 0 16,0 0 0-16,-1 0 3 15,1 0 5-15,-2 0 5 16,-1 0 2-16,3 0-2 16,-4 0-6-16,2 3 4 15,-5 2 2-15,-1 0 0 16,4 1-1-16,-3 0-5 16,4 0 2-16,-1 2-7 15,-2 0 4-15,1 2 3 0,2 2 2 16,-1 1-3-16,-1 3 3 15,4 0-7-15,1 1-4 16,0-1 0-16,0 0-2 16,0 1 8-16,0-1 7 15,0-1-2-15,0-1 0 16,0-1 2-16,0-3 4 16,0-1-4-16,0 0 0 15,0-3 0-15,0 3 0 0,0-2 2 16,0 0 2-1,0-1-1-15,0-3-1 0,0 2-2 16,0-3 0-16,0 1 2 16,0-1-2-16,0 0 0 15,-4-1-2-15,3 3-7 16,-8 1-6-16,-2 1 3 16,-5 1 12-16,-1-1 11 15,-8 0-1-15,-6-1 14 16,-5-2-4-16,-7-1 10 15,-7-2 7-15,-1 1-15 16,7-1-3-16,9 1-12 16,7 0-5-16,14 1-2 15,4-2-6-15,4 3-18 16,6 0-41-16,0-1-44 16,0 4-96-16,0 0-68 15,3-5-134-15,1 1-97 16</inkml:trace>
  <inkml:trace contextRef="#ctx0" brushRef="#br0" timeOffset="741161.5152">8631 7199 98 0,'-3'-2'176'15,"1"0"-73"-15,-1 2-29 16,1-3 32-16,2 3 18 15,0 0 32-15,0 0 34 16,0-2-5-16,2 0-31 16,14-1-38-16,6-3-45 15,16 3-49-15,5 2-9 16,4 1 13-16,2 0-12 0,-3 0-10 16,-6 4 1-16,-3 7 1 15,-5 1-6-15,-9 5 0 16,-7 2-6-16,-2 5-5 15,-4 3 2-15,-7 5 7 16,1 1 2-16,-4-1 0 16,0 0 2-16,4-3 4 15,-1-2-5-15,-1-4 1 16,0-1-2-16,1-2 4 16,-1-4 9-16,2-2-13 15,1-3 0-15,-3 2 0 16,-2-3 0-16,5 5-2 0,-2-1 0 15,-1-2-9-15,-2 1 11 16,0 0-5-16,0 1-3 16,0-1-10-16,0-1 13 15,0-1 3-15,-2 0 2 16,-3-4-6-16,2-1 6 16,1-1-1-16,-7-2-7 15,2-1-3-15,-4 2 4 16,-3-2 7-16,-6 0 0 15,-8-2 6-15,-8 0 4 16,-8-4-6-16,-6-5 2 16,-10 0 4-16,0 2 3 15,1-1 7-15,0 5 8 16,7 3-15-16,6 0-2 16,10 0-2-16,7 0-9 0,10 7-5 15,9-2-14-15,10 3-12 16,0-1-53-16,8 2-96 15,10-5-76-15,-3-4-142 16,-3 0-185-16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8:15:25.18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7745 2986 389 0,'0'0'112'0,"-5"0"-103"16,-1 0-4-16,-1-1 49 16,1-3-1-16,1 0 27 15,4 2 1-15,0 0-19 0,-3 0-15 16,2 1 4-1,0-1-12-15,-1 0-13 0,-5 0 1 16,3-1-9-16,-6 0-9 16,-4 0-2-16,1 0-7 15,-6 2 0-15,1 0 1 16,-6 1-1-16,-1-2 2 16,2 2-2-16,-5 0 0 15,6 0 0-15,1 0 1 16,3 0-1-16,5 0 0 15,5 0 2-15,1 0-1 16,6 0-1-16,2 0-3 16,-1 0 2-16,1 0-4 15,0 0 3-15,0 0 2 0,0 0-3 16,0 0 3 0,0 0 4-16,0 0 0 0,0 0-1 15,0 0-1-15,-2 0-2 16,2 0 2-16,0 0-2 15,0 0-1-15,0 0-9 16,0 0-11-16,0 0 1 16,0 9-3-16,0 8 23 15,3 7 5-15,7 5 23 16,-5 4-14-16,6 4 26 16,0 6-17-16,-1 1-6 15,2 3 11-15,-5 1-1 16,4 0-10-16,-4 4-11 0,-2-1 5 15,1 1 2-15,0-3-3 16,-2-2-1 0,-3-1 0-16,1-2 7 0,-2 0-6 15,2-5-2-15,-2-2-6 16,0-2-1-16,0-4 1 16,0-2-2-16,0-3 0 15,0-2 2-15,0-3-2 16,0 0 1-16,0 0-1 15,0 1 0-15,0 3 2 16,0 2-2-16,0 0 0 16,0 1 3-16,-2-1-3 15,-1 0 2-15,3 1-2 0,-2 2 2 16,2-2-2-16,-2-2 0 16,2-1 0-16,0-3 0 15,0-2 0-15,0 0 0 16,0 0 0-16,0-2 2 15,4 2-1-15,-1 0-1 16,-1 2 0-16,2 3 0 16,-2-1 2-16,-2 1-2 15,0-3 2-15,0-1-2 16,0-2 1-16,0-2-1 16,0-1 0-16,0 0 0 0,0-2 0 15,0 2 0 1,0-1 2-16,-2 2-2 0,-2 0 0 15,-1-2 0-15,1-1 0 16,0-3 2-16,1 0 1 16,-2 0-3-16,3 1 0 15,0 0 0-15,-1 2 0 16,3 2 0-16,-3 1-2 16,3 2 2-16,0-3 0 15,0-1 0-15,0-3 0 16,0-3-1-16,0 0 1 15,0 0 1-15,0 0-1 16,0-2 0-16,0 0 0 16,0-1 2-16,0 0-2 15,0-3 2-15,0 2-2 16,0-3 3-16,0 0-3 0,0 0 0 16,0-1 0-16,0 3 0 15,0-2 0-15,0 1 0 16,0 1 0-16,0-2 0 15,0 2 0-15,0-2 0 16,0 1 0-16,0 2-2 16,0-2 2-16,0 2 0 15,0-2 0-15,0-1-1 16,0 1 1-16,0-1 0 16,0 0 0-16,0-1-4 15,0 3 4-15,0-2-1 16,0 3 2-16,0 0-2 0,0 0 2 15,0-1-1 1,0-1 0-16,0 0-1 0,0-3-1 16,0 3-6-16,0-2-1 15,0 0 6-15,0 3 1 16,0-3 2-16,3 2 0 16,-3-1 2-16,0 1-2 15,0-1 0-15,0 0 1 16,0 0-1-16,0 0 0 15,0 1 2-15,2 0-2 16,-2-1-2-16,1 3-1 16,-1-5-2-16,0 3-5 0,2-1 7 15,-2-1 1 1,0 1 2-16,0 0 0 0,2 0 2 16,1 1-4-1,-1-1 2-15,-1 2 0 0,5 1-6 16,-2-1-7-16,7 0 1 15,-1 1 2-15,1-2 7 16,6 0 3-16,-3 0 2 16,3-2-2-16,1 0 0 15,3-1-5-15,6 0 5 16,-1 0 3-16,3 0-3 16,5 0 5-16,4 0-5 15,1-1-3-15,-4-2-1 16,3 0 8-16,-2-1 1 0,-2-1-5 15,2 1 0-15,-2 0 0 16,-2 0 1-16,5 3 1 16,-3-1 0-16,-2 2-2 15,-1 0 0-15,-1 0 1 16,2 0-1-16,-6 0 0 16,3 0 0-16,-3 0 0 15,0 0-1-15,1 0 1 16,0 0 0-16,4 0 0 15,0 0 1-15,4 0 1 16,1 0-2-16,2 0-3 16,-1 0 3-16,-3 0 0 15,0 0 1-15,-3 0 2 16,5 0-3-16,-3 0 0 0,2-2 4 16,4-2-3-1,-5 1-1-15,4 1-13 0,-5-1-3 16,2 1-1-16,2 2 7 15,-3 0 9-15,3 0-2 16,-2 0 4-16,-9 0-1 16,3 0 0-16,-6 0 0 15,5 0 0-15,-3 0-1 16,1 0 1-16,-1 0-4 16,-4 0 3-16,2 4-2 15,-2-1-4-15,-2 2 0 0,-1-3-6 16,-2 2 9-16,1 0 4 15,0-2 1-15,0 1 1 16,1 0-1-16,-3-2-1 16,2 2 2-16,-2 0-2 15,-5 0 1-15,6-1 5 16,-5-1 4-16,0 0-5 16,2-1-4-16,0 1-1 15,2 0 0-15,-1-1 0 16,2 0-5-16,-8 0 4 15,2 0 1-15,-4 0 0 16,4 0 0-16,-5-1 1 16,0-3 4-16,1 0-3 15,0-2-1-15,4-2 2 0,0-1-3 16,-2-4-1-16,3-3-1 16,-3-3-1-16,-1-4-3 15,2-4 3-15,-2 3-7 16,-1 0 10-16,-1 3 2 15,1 3 9-15,0 3-10 16,1 2-1-16,-2 2-3 16,5 1 3-16,-2-1-1 15,3 2-2-15,-1 1-1 16,1 1 0-16,-1 1 4 16,1 1-3-16,1-1 3 15,2 0-3-15,4 0-3 0,1-1-2 16,4 1-4-1,-3-1 6-15,2-1-6 0,-2 1 2 16,4-2 8-16,-3 0 2 16,-2 1 0-16,0 0 0 15,-2 1 2-15,0 1 4 16,2-1 9-16,3 1 3 16,-4-2-3-16,4 1-6 15,1-1-9-15,-1 0 1 16,1 0-1-16,4 1 2 15,-3-1-2-15,3 2 0 16,-5 1-2-16,0-2-1 16,0 1 3-16,0 0 3 15,-2-1 4-15,0-1-3 16,-3 0 4-16,3-3 0 0,0 1-8 16,0 0 0-1,0 0-1-15,2 1-1 0,-3-1 2 16,1 0-5-16,-1 0 5 15,-4-2 2-15,5 0-2 16,-3 0 1-16,1 0-1 16,0 3 0-16,1 2 2 15,-3 1-2-15,5 1 0 16,0 0-3-16,-2 0 3 16,2 0 0-16,-1-1 0 15,-3-1 3-15,-3-2 2 16,3 0-5-16,-3-1 4 0,5 0-4 15,-2 0-1-15,0 0 1 16,2 0-2-16,-6 0 2 16,3 1-1-16,-3-2 1 15,-2-1 1-15,4 0-1 16,-4-2-1-16,-1 1-1 16,-2-2 2-16,3-1 0 15,-1 0 2-15,1-1 4 16,-1 3-6-16,3-1 2 15,1 1-2-15,-3 0 0 16,1 0 0-16,0 0 1 16,3-1-1-16,0-1 0 15,-3-2-1-15,1-2 1 0,-3-1 0 16,-2-1 4 0,3-4 3-16,-4 0-4 0,1 0-2 15,-2-3-1-15,1 3 2 16,-2 0-2-16,3-2 14 15,-3 1-2-15,1-1-11 16,-3-3 4-16,4 0-5 16,-3-1 0-16,0-2 0 15,-2 1-8-15,-2 0 2 16,0 2-3-16,0 1 6 16,0 2 2-16,0-2 1 15,0 3 3-15,-2-1 3 16,-5 4 1-16,-1 2-4 15,-1 2-1-15,2 0-1 0,-2 1 3 16,-1 1-4-16,3 0 0 16,-4 0 1-16,2 3 1 15,2-2-4-15,-6 2 1 16,2 2-4-16,-4 1 3 16,4 0-1-16,0 3 3 15,0 0 0-15,1 2 0 16,-1 0-2-16,-1 0-1 15,-2 1 1-15,-1-2 2 16,-1 0 0-16,-6 0-1 16,2 1 1-16,-4 1 0 15,3 0 0-15,2 1 0 16,5 2-4-16,0-1 3 0,-2-1 1 16,5 2 0-16,1-1 1 15,1 0 1-15,-4-1-4 16,1-1-1-16,-3 0-6 15,0 1 7-15,3 0 1 16,-3 0 1-16,0 0 0 16,1 1-2-16,-1 0 2 15,1 1-5-15,-2 0 4 16,1 0-2-16,-1-1 3 16,-3 2-5-16,2 0 5 15,3-1-2-15,-3 1 2 16,-1-2 0-16,3 1-1 0,-1-1-1 15,0 1 2-15,-3-2 0 16,6 0 0-16,-3 0 2 16,0 0-1-16,1 0-1 15,0 1-1-15,-1 1 1 16,-1 1 0-16,-1 1-5 16,3 0 5-16,-5-1-3 15,2 0 3-15,-4 1 1 16,2-1 4-16,0 0-3 15,0 0-2-15,5-1 0 16,-4 1 0-16,1-2 1 0,2 2-1 16,0-2 0-1,1 1 2-15,-1 1-2 16,2 2 0-16,-4-2 0 0,4 1 0 16,-2 1-3-16,1 0 1 15,-6 0 1-15,3 0 1 16,-1 0-2-16,0 0 2 15,-1 0 0-15,0 0 5 16,-2 0-4-16,0 0-2 16,1 0 1-16,-5 0 0 15,2 0 0-15,-6 0 0 16,-1 0-2-16,4 0 1 16,-4 0-1-16,0 0-1 15,1 0 3-15,5 0 0 16,-2 0 0-16,3 1 0 0,-2 1 0 15,2-2 0 1,-3 0 0-16,3 0 0 0,-4 0 0 16,-4 0 1-16,-1 0-1 15,-2 0 2-15,0-2 0 16,3 0-2-16,4 2 1 16,2-1-2-16,3 1 1 15,2 0 0-15,1 0-2 16,-1 0 4-16,0 0-2 15,-2-2 0-15,-2 2 1 16,-4-2-2-16,-6 1 1 0,-1 1-18 16,-1 0 4-1,-2 0 11-15,4 0 0 0,6 0 2 16,0 0-1-16,1 0 2 16,1 0-1-16,-5 1-2 15,3 1 4-15,-2 1-1 16,4-3 0-16,4 1 0 15,2 0 0-15,0-1 0 16,4 2 0-16,0-2 2 16,4 0 1-16,-4 0-3 15,-2 0 0-15,-2 0 0 16,-2 0 0-16,-4 0 0 16,1 0 0-16,2 0 0 15,0 0 1-15,6 0-1 0,-1 0 0 16,1 0 2-16,2 0-2 15,1-2 0-15,-1 0 0 16,0-3 0-16,-3 0 1 16,1 0-1-16,-3-1 3 15,2 2-3-15,-2-1 0 16,3 2 0-16,5 1-1 16,1 1-1-16,0 1 1 15,-2-1 1-15,1 1 0 16,-3 0 0-16,-1-1-2 15,3 1 1-15,-5 0 1 16,3 0 0-16,1-1-5 16,-1 0 7-16,2 1-2 0,-1-1 0 15,7 0 0 1,-6-1 0-16,3-1 0 0,4 1 1 16,-6 0-1-16,-2 1 0 15,1 1 0-15,-4 0-1 16,1 0-4-16,2 0 2 15,-1 0 3-15,5 0 0 16,3 0 0-16,1 0-4 16,7 0 4-16,-8 0 3 15,6 0-3-15,-1 0 0 16,-2 0 0-16,1 0 0 16,-1 0 1-16,1 0-1 15,0 0 2-15,1 0-2 16,-1 0-2-16,2 0-2 15,-4 0-2-15,-2 0-5 0,2 0 5 16,-3 3 6-16,0-1 0 16,-1 0-1-16,2 0 1 15,-3 0 0-15,5 0 0 16,-3-1 0-16,5 1 0 16,0-1 1-16,1 0-1 15,-3-1 0-15,4 0 0 16,0 1 0-16,1-1-1 15,-4 1-1-15,-1 1 2 16,-1 1-3-16,1 1 3 16,-5 0-3-16,4 1 3 15,-4-2-1-15,2 1 1 16,-2 0 0-16,3-1 1 0,3-2 1 16,-4 0-2-1,4 1 3-15,1-2-3 0,0 0 1 16,-1 2-1-16,1-2 0 15,0 2 0-15,0-1 2 16,-1-1-1-16,1 0 4 16,1 0-2-16,-5 0 6 15,0 0 4-15,-1 0-7 16,2 0-3-16,-3 2-1 16,1-2-2-16,-1 0 3 15,4 2 1-15,1-2-1 16,-2 1-3-16,4-1 4 0,-3 1 0 15,4-1-2 1,0 0 4-16,1 0-4 16,1 0-1-16,0 0 4 0,0 0-2 15,0 0 0-15,0 0-3 16,0 0-42-16,0 0-26 16,0 0-86-16,0 0-66 15,0 0-177-15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8:16:26.26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761 3844 310 0,'0'-4'169'0,"0"1"-123"16,0 1-1-16,0 0 22 16,2 0 7-16,-2 0 7 0,2 1-8 15,-2 1 0 1,0 0 4-16,0 0-9 0,0 0-4 15,0 0 2-15,0 0-17 16,0 0-1-16,0 2-18 16,0 12-30-16,0 11 0 15,9 12 29-15,2 10 34 16,-2 5-19-16,-1 1-22 16,-2-4-8-16,0-5-5 15,-2-7-4-15,0-7-1 16,-2-6-2-16,-2-6-4 15,0-5 2-15,0-6-5 16,0-4-38-16,0-3-58 16,0 0-51-16,1-10-44 0,-1-1-82 15,0-4-66-15</inkml:trace>
  <inkml:trace contextRef="#ctx0" brushRef="#br0" timeOffset="2103.0429">758 3860 366 0,'0'-1'110'15,"0"1"-41"-15,0 0 21 16,2 0-17-16,12 0-10 16,10 0 27-16,14 0 14 15,13 0-35-15,13-5-17 16,12 0-18-16,7-2 26 15,-2 0-1-15,-4 0-10 16,-4 0-25-16,-4 2-16 16,-6 0-6-16,-5 1-2 15,-7 1 1-15,-7 0 6 16,-4 1-3-16,-7-2-3 16,-2 2 6-16,-5-1-7 15,-4 1 2-15,-2-2 8 0,0 2 0 16,-1 0 0-16,-2 0-8 15,6 0 5-15,0 0-2 16,-2-1-5-16,0 2-7 16,-6 1 0-16,-3 0-3 15,1 0 5-15,0 0 3 16,2 0-1-16,-4 0 3 16,-5 0-12-16,-1 0 12 15,-5 0 0-15,0 0 0 16,1 0 2-16,-1 0-2 15,2 0-7-15,4 0 4 16,-4 0 1-16,2 0 2 16,5 0 0-16,-2 0 0 15,-3 0 0-15,3 0-2 0,-6 0-10 16,3 0 9-16,2 0 0 16,-6 0-8-16,2 0-2 15,3 0 10-15,-2 0 3 16,-2 0 5-16,6 0-5 15,1 0 0-15,0 0-13 16,0 0 0-16,-4 0 6 16,3 0 2-16,-3 0 0 15,-1 0 2-15,-1 0 3 16,0 0-3-16,-2 0-1 0,0 0 3 16,0 0 1-16,0 0 1 15,0 0 6-15,0 0 1 16,0 0-3-16,0 0-3 15,0 0-2-15,0 0 0 16,0 0 1-16,0 0 1 16,0 0 3-16,0 0 0 15,0 0-5-15,0 0 0 16,0-1 0-16,0 1-5 16,0 0 3-16,0 0 2 15,0 0 5-15,0 0-5 16,0 0 0-16,0 0-5 15,0 0 4-15,0 0-11 16,2 10-19-16,5 10 31 16,-1 8 3-16,4 5 19 15,-4 2-8-15,4 0 9 0,-5-3-13 16,0-3-8-16,-1-4-2 16,-2-3-2-16,-2-3 2 15,3-3 5-15,-1-3 0 16,1-5-5-16,0-3 0 15,1-3-5-15,-3-1-10 16,1-1 0-16,0 0 6 16,-2 0-3-16,0 0 11 15,0 0 1-15,0 0-2 16,0 0-5-16,0 0 2 16,0 0-6-16,0 0 3 15,0 0 2-15,0 1 1 16,0-1-1-16,4 0 0 0,-4 0-10 15,0 0-7-15,0 0-2 16,0 0-12-16,0 1-25 16,0-1 2-16,-8 1 47 15,0 0-5-15,-2 0 7 16,-4 1 11-16,-4 1 0 16,-1 0 3-16,-3 0 3 15,0 1-4-15,-4 2 3 16,-3-1-2-16,-1 0 2 15,1 0 4-15,2-1-2 16,-3 0 11-16,5 0-17 0,-4 0 1 16,1 0-1-16,1 1-1 15,-1 0 0-15,1 0-1 16,-5 1-3-16,0 0 3 16,6 1 1-16,-4-2-2 15,2 2 2-15,3-2-5 16,-1-1 0-16,4-1-1 15,-3-1 6-15,4-2 1 16,0 0-1-16,0 0-4 16,-3 0-8-16,5 0 0 15,0 0 10-15,-1 0 1 16,2 0 0-16,-6 2-1 16,6 2 0-16,-4 1 1 0,7-1-4 15,-1 0 3-15,1 0 2 16,4-2 0-16,1 0-1 15,0 0-34-15,1-2 24 16,-2 0 3-16,1 0 3 16,-2 0 3-16,-1 0 2 15,-2-1 1-15,1-2-1 16,-4 0-17-16,5-2 14 16,-6 2 2-16,3 0-1 15,1 1-4-15,-1 2 5 16,0 0-1-16,4 0 1 15,0 0 0-15,1 0 0 16,-2 0 0-16,6 0 2 16,-3 0 0-16,3 0-1 15,2 0 1-15,-2 0-1 0,1 0-1 16,2 0 1-16,-2 0 1 16,-1 0-1-1,-2 0 1-15,1 1-1 0,2-1 0 16,-3 1 1-16,1-1 0 15,-3 0 2-15,-2 1 3 16,1 0-5-16,0 0 4 16,-4 0 10-16,5 0-14 15,0 0 2-15,2 0 4 16,6-1 2-16,3 0-8 16,0 0 0-16,0 0-1 15,0 0-8-15,0 0-14 0,0 0-18 16,0 2 10-16,3 1-3 15,6-1-7-15,-1 0-23 16,3-1-44-16,-8-1-74 16,3 0-147-16</inkml:trace>
  <inkml:trace contextRef="#ctx0" brushRef="#br0" timeOffset="10273.8247">2195 3866 42 0,'0'0'106'0,"0"0"-50"0,0 0-10 16,0 0 2-16,0 0 21 16,0 0 9-16,0 0-3 15,0 0-15-15,0 0-15 16,0 0-8-16,0 0 1 16,0 0 9-16,0-1 3 15,0 0-14-15,0 1-14 16,0 0-2-16,0 0 3 15,0-1-5-15,0 1 9 0,0 0 3 16,0 0 3 0,0-1-2-16,0-1-3 0,9-2-13 15,8-1 14-15,8-1 27 16,4-2-25-16,8-1-14 16,-1-1 1-16,-1-1 0 15,3-1-5-15,-5 1-11 16,-1 1-2-16,-2 1 0 15,-8 3-7-15,-3 1-18 16,-7 2-9-16,-6 1-7 16,-4 2-30-16,-2 0-38 15,0 0-3-15,0 0 1 16,0 0-5-16,4 0-1 16,-2 0-13-16,1 0-94 15</inkml:trace>
  <inkml:trace contextRef="#ctx0" brushRef="#br0" timeOffset="11023.8341">2386 3696 179 0,'0'-3'150'16,"0"2"-43"-16,0 0-15 16,0 1-7-16,0-1-18 15,0 1-8-15,4 0 12 16,6 0 13-16,4 0-14 16,4 0-1-16,4 0-16 15,7 0-16-15,3 0-3 16,0 0-7-16,4 0-27 0,-2 0 1 15,-5 0 2-15,-5 0-1 16,-6 0-2-16,-4 0 0 16,-9 0-10-16,2 0-1 15,-7 0 2-15,0 0-6 16,0 0 0-16,0 0 3 16,0 0 0-16,0 0 8 15,0 0 4-15,0 0 0 16,0 0 15-16,0 0-15 15,0 0-8-15,0 0-4 0,0 0-2 16,0 2 1-16,0 2 1 16,-7 2 12-16,2 1 1 15,-3 1 3 1,-3 1 3-16,-2 1-7 0,-2 0 7 16,1 2 16-16,-4-1 0 15,-1 1-2-15,-4 0 0 16,2-1 1-16,-1-2-14 15,7-1-2-15,1-1-5 16,1-2-1-16,10-2-4 16,-4-1-6-16,7-1-16 15,0-1-13-15,0 0-22 16,0 0-81-16,0 0-72 16,0 0-42-16,0 0-128 15</inkml:trace>
  <inkml:trace contextRef="#ctx0" brushRef="#br0" timeOffset="12605.8723">811 4084 90 0,'0'0'96'16,"2"0"-15"-16,-2-1-24 15,1 1-10-15,-1-2-9 16,2 2 0-16,-2-1 7 15,0 0 0-15,0 1-2 0,0-1-5 16,0 1-7 0,0 0 5-16,0 0-3 0,0 0 0 15,0 0-3-15,0 0-4 16,-5 0 4-16,-4 0-14 16,-3 0-7-16,-9 7 0 15,-5 4 29-15,-4 0 15 16,-6 2-1-16,0 2-3 15,1-2-15-15,2-2-17 16,1 0-4-16,4-2-8 16,4-1-2-16,4-1 0 15,2-1-3-15,6-2 0 16,4-1 0-16,2-1 0 16,1-1-2-16,3 1 1 15,0-2-17-15,0 2-7 16,0 0-11-16,-1-2-17 0,3 0-17 15,-2 2-9-15,2-2-12 16,0 0-27-16,0 0-9 16,2 0-44-16,3 0-90 15</inkml:trace>
  <inkml:trace contextRef="#ctx0" brushRef="#br0" timeOffset="13935.7376">581 4064 5 0,'2'-5'218'0,"-2"5"-90"16,0 0-28-16,0 0 3 0,0 0-19 15,0 0-37-15,-2 0-10 16,-5 0-10-16,-5 5 2 16,-4 8 24-16,-4 4 5 15,-4 3 27-15,-2 1-29 16,-3 0 4-16,2-2-15 16,2 0 0-16,6-3-23 15,-1-1-11-15,8-6-6 16,4-2 0-16,2-5-2 15,4 1-1-15,2-3 2 16,0 1-4-16,0-1-4 16,0 0 0-16,0 0-7 0,0 1 4 15,0 0 3-15,0-1 4 16,0 0 0-16,0 0-3 16,0 0-3-16,0 0 6 15,0 0 0-15,0 0-2 16,0 0 2-16,0 0-6 15,0 0 3-15,0 0 1 16,0 0 2-16,0 0-1 16,0 0-2-16,0 0-4 15,0 0-2-15,0 0 6 16,0 0 3-16,0 1 5 16,0 0-2-16,0 0 0 15,0-1 0-15,0 0-3 0,0 0 5 16,0 0-5-1,0 0 1-15,0 0-1 0,0 0-1 16,0 0 1-16,0 1-3 16,0 0 3-16,0-1 0 15,0 0 1-15,0 1 1 16,0-1 2-16,0 0-2 16,0 0 1-16,0 0 2 15,0 0-2-15,0 0 2 16,0 0 1-16,0 0 0 15,0 0 2-15,0 0-2 16,0 0 4-16,0 0-5 0,0 0-5 16,0 0-2-16,0 0-7 15,0 0-12-15,0 0-7 16,2 0 6-16,-1 0 22 16,2 1 11-16,4 0-11 15,4-1-9-15,4 0-15 16,12 0 24-16,5 0 6 15,4 0 6-15,4-3 12 16,-5 0-3-16,-6 1-4 16,-3 2-15-16,-7 0-2 15,-4 0 1-15,-4 0 5 16,-7 0-6-16,-1 0 0 16,-3 0 0-16,0 0-1 0,0 0 1 15,0 0 1 1,0 0 4-16,0 0 2 0,0 0-1 15,0 0 1-15,0 0-7 16,0 0 0-16,0 0-2 16,0 0 2-16,0 0 2 15,0 0-1-15,0 0 4 16,0 0 2-16,0 0-4 16,0 0 2-16,0-3 2 15,0-1 6-15,0-2-7 16,0-3-6-16,0-2 2 0,0-3-4 15,0-1 2-15,-3-3 0 16,3 1 5 0,-2-2-3-16,-2 0 5 0,1 3-4 15,-1 3-1-15,2 5 5 16,1 4-7-16,-1 1-7 16,2 3 2-16,0 0-18 15,0 0-62-15,0 0-109 16,0 0-46-16,0 0-93 15</inkml:trace>
  <inkml:trace contextRef="#ctx0" brushRef="#br0" timeOffset="17558.8825">906 4604 10 0,'2'-2'139'16,"-2"2"-113"-16,0 0-5 0,0 0 19 16,0 0 24-16,1 0 10 15,-1 0-4-15,2 0-8 16,-2-1 11-16,0 1-1 15,0 0 5-15,0 0 26 16,0 0 16-16,0 0 10 16,0 0-13-16,0 0-34 15,-5 0-10-15,-6 0-6 16,-4 0-33-16,-7 0-23 0,-4 7-6 16,-4 1-4-1,-3 1 9-15,-2 1-9 0,4 1 3 16,2-2-3-16,3-1 0 15,4-1 0-15,4-2 0 16,3-1 2-16,5-2 0 16,3 0-2-16,4-1 0 15,-4 1-27-15,3-1-29 16,-1 1-11-16,-1 1-14 16,-3-1-24-16,4 2-27 15,-3-2-4-15,3 0-24 16,5-2-26-16,0 0-51 15</inkml:trace>
  <inkml:trace contextRef="#ctx0" brushRef="#br0" timeOffset="18787.832">688 4554 201 0,'7'-7'185'0,"-7"7"-100"16,0 0-22-16,0 0 8 15,0 0 4-15,0 0-27 16,0 0-10-16,0 0-6 0,-3 0 23 16,-6 7 21-16,-4 5 5 15,-4 5-21-15,-8 3-30 16,1 4 9-16,-6 1-12 16,2-1-6-16,2-1-2 15,-1-4-5-15,10-2-5 16,1-4-1-16,5-5-1 15,7-3-5-15,0-4-2 16,4-1 0-16,0 0 0 16,0 0-2-16,0 0-11 15,0 0-5-15,0 0 7 16,0 0 7-16,0 0 4 16,0 0 3-16,0 0-2 0,0 0-1 15,0 0-7 1,0 0 0-16,0 0-1 0,0 0 5 15,0 0-1-15,0 1 4 16,0-1 3-16,0 0-3 16,0 0 1-16,0 0 1 15,0 0-2-15,0 0-3 16,0 0-4-16,0 0-5 16,0 0 0-16,4 0 0 15,5 1 12-15,6 1 3 16,3-1 9-16,2 1 13 15,4-1-5-15,-2-1-1 16,1 0-8-16,-4 0 16 0,-1 0-4 16,-6 0-11-16,-2 0-10 15,-1 0-1-15,0 0 2 16,-1 0 2-16,-2-1 2 16,-3 1-2-16,-3 0-1 15,4 0-3-15,-4 0-1 16,0 0 0-16,0 0 2 15,0 0 1-15,0 0-1 16,0 0 1-16,0 0 1 16,0 0 6-16,0 0-5 15,0 0-3-15,0 0-1 16,0 0 1-16,0 0 7 16,0 0-1-16,0 0 1 15,0 0-4-15,0 0 0 0,0 0 0 16,0 0 1-16,0 0-3 15,0-2 4-15,0-2-5 16,0-2-2-16,0-2 0 16,0-4-21-16,0-2 21 15,0-4 3-15,0-1-1 16,0 0-2-16,0-1 0 16,0 1 0-16,0 2 0 15,0 0 0-15,0 3 0 16,-4 0-2-16,4 4 2 15,-2 4 0-15,1 4-14 0,1 2 8 16,-1 0-8-16,-1 0-12 16,2 0-15-16,0 0-5 15,0 0 12-15,0 0-25 16,0 0-20-16,0 0-60 16,0 0-30-16,0 0-52 15,0 0-133-15</inkml:trace>
  <inkml:trace contextRef="#ctx0" brushRef="#br0" timeOffset="36093.8493">562 6723 200 0,'2'-12'108'16,"-2"5"-51"-16,0 0 26 16,0 0 17-16,0 2-10 15,2 1-14-15,-2 2 10 16,0-1 16-16,0 3 12 16,0 0-7-16,0 0-29 15,0 0-12-15,0 0-21 16,0 0-20-16,0 0-8 15,0 9 0-15,0 11 0 0,0 9-11 16,0 6 18 0,0 2 18-16,0 0-13 0,0-5-13 15,-4-2-11-15,2-4-3 16,-3-2 5-16,3-7-7 16,-2-4-2-16,1-5-1 15,3-4-26-15,0-1-21 16,0-3-28-16,0 0-2 15,0 0-29-15,0-13-85 16,3 3-57-16,-1-2-6 16</inkml:trace>
  <inkml:trace contextRef="#ctx0" brushRef="#br0" timeOffset="37927.1201">637 6651 72 0,'-2'-2'256'0,"2"2"-148"16,0 0-18-16,0 0 33 16,0 0-9-16,0 0-37 15,4 0-36-15,12 0-9 0,6 0 15 16,14 1 26-16,12 8 33 16,9 1-4-16,10 2-21 15,7 0-27-15,-4 0-29 16,2-3-11-16,-7 0-14 15,-7-3 0-15,-4-3 1 16,-3 0 22-16,-7-1-16 16,-2 1-4-16,-5-1-4 15,-6 2 6-15,-5-1-5 16,-2-1 2-16,-7 1 3 16,-3-3-3-16,-3 3 1 15,0-3-3-15,-2 2 8 0,-3-1 1 16,0 1-6-16,2-2 1 15,0 2-2-15,-3 0-2 16,2-2-2-16,-5 1-2 16,0-1 1-16,1 0-10 15,-3 0 2-15,0 0 2 16,0 0 2-16,0 0 0 16,0 0-1-16,0 0 4 15,0 0 4-15,0 0 9 16,0 0-2-16,1 0-7 15,0 0-2-15,-1 0-12 16,0 0-10-16,0 0 1 16,0 0 18-16,0 0 5 15,0 0 5-15,0 0 0 0,0 0-5 16,0 0 0-16,3 0 0 16,-1 0 0-16,1 0-12 15,0 0-8-15,5 0 6 16,-5 0 2-16,1-1-5 15,1-1 9-15,-3 0 5 16,0 2 3-16,-2 0 0 16,0 0-2-16,0 0-4 15,0 0 4-15,0 0 2 16,0 0 6-16,0 0-6 16,2 0-1-16,3 0-7 15,-2 6 4-15,2 11 1 0,4 4-17 16,-4 3 19-1,3 3 1-15,-5-3 6 0,1 0-4 16,-4-3 3-16,3-3-4 16,-3-6 1-16,0-3 0 15,0-4-1-15,0-3 1 16,2-2 0-16,-2 1 1 16,0-1 0-16,0 0-1 15,0 0 4-15,0 0 8 16,0 0-2-16,0 0-6 15,0 0-6-15,0 0-8 16,0 0-7-16,0 0-7 16,0 0-2-16,0 0 2 0,-2 0 7 15,-8 0 15 1,-3 0 7-16,-6 0 1 0,-4 0-1 16,-5 0-5-16,-6-2 3 15,-6-1-2-15,-4 2-2 16,-6-1 3-16,5 2-1 15,0 0 13-15,6 0 19 16,2 0-11-16,4 0-14 16,1 0-5-16,4 0 0 15,5 0-1-15,2 0-3 16,0 0 1-16,0 0 1 16,-1 0 1-16,-5 0-4 15,1-3 2-15,-2-3-1 16,-2 3-1-16,4 0 0 0,-2 0-3 15,3 0 1-15,2-1 2 16,2 2-2 0,2-1-1-16,8 2 3 0,2-2-5 15,2 3 7-15,5 0-2 16,-1 0 0-16,1 0-5 16,2 0-1-16,-3 0-5 15,0 0 5-15,1 0 3 16,-3 0 0-16,1 0 3 15,0 0 0-15,-4 0 0 16,0 0 0-16,3 0 0 16,-3 0 3-16,2 0 0 15,1 0-3-15,-2 0 2 16,1 0-2-16,-1 0-2 16,4 0 2-16,-1 0 0 0,2 0 0 15,-1 0 2-15,1 0-2 16,-3 0 0-16,2 0 2 15,-2 0-2-15,-1 0-2 16,-1 0 2-16,-2 0 0 16,2 0 0-16,-1 0 2 15,1 0 0-15,-2 0-1 16,3 0 1-16,-1 0-2 16,2 0-2-16,-1 0 2 15,3 0 0-15,2 0 0 0,-6 0 0 16,5 0-1-1,-3 0 1-15,-1 0 0 16,1 0 0-16,0 0-2 16,1 0-7-16,0 0-1 0,1 0-10 15,-2 0-19-15,2 0-33 16,-1 0-44-16,-1 0-11 16,1 0 24-16,-1 0 20 15,-1 0 14-15,3 0-55 16,1 0-101-16</inkml:trace>
  <inkml:trace contextRef="#ctx0" brushRef="#br0" timeOffset="40541.9121">1733 6866 74 0,'0'0'38'0,"3"0"-36"15,0-1 5-15,3 0 22 16,-2 0-18-16,-1 0 0 16,1 1-10-16,-2 0 2 15,-2 0 14-15,1 0 9 16,-1 0-3-16,0 0 5 16,0 0-1-16,0 0 1 15,2 0-4-15,5 0-9 0,-3 0-4 16,2 0-4-16,0 1 0 15,1 0 3-15,-4 1-6 16,4-1 20-16,-1-1 4 16,-1 1 5-16,-1 0-8 15,2 0-3-15,1-1-12 16,6 1-9-16,-1 1 5 16,2 0-6-16,5 0-1 15,2-1-5-15,0 0 3 16,-1 0-3-16,-3 0 2 15,-3 0 4-15,3 0 2 16,-4 0-1-16,1-1 3 16,3 1 5-16,-8 0-4 0,5 0-4 15,-1-1 2 1,-3 2 1-16,3-2 0 0,-2 2 6 16,-3 0 2-16,1-1 2 15,0 2-5-15,-1-1-9 16,0 0 0-16,3 0 2 15,2 1 1-15,0-2-3 16,-1 1-12-16,-2-1-12 16,-1 0 10-16,0-1 13 15,-6 1 0-15,1-1 2 16,1 0 0-16,-1 0 2 16,3 0 2-16,2 1-3 0,-1-1-2 15,1 0-7 1,5 0 6-16,-6 0-3 0,3 1-2 15,-4 3 6-15,2-2-3 16,-2 1 0-16,-1 0 0 16,-3-1 0-16,-1 1-2 15,0-3 2-15,-1 0 2 16,1 0-1-16,3 0-4 16,-2 0-41-16,3 0-54 15,-6 0 3-15,0 0-70 16</inkml:trace>
  <inkml:trace contextRef="#ctx0" brushRef="#br0" timeOffset="41382.1843">2138 6827 200 0,'0'0'78'0,"0"-1"-36"15,0 1-4-15,7 0-4 16,-1 0-10-16,5 0 14 16,1 0-2-16,-2 0 1 15,1 2-7-15,3 4-5 16,-2 0-9-16,-1 1 3 15,1 1-10-15,-2 0 0 16,0 0-9-16,1 0-8 16,2 2-2-16,0-1-5 0,2 2 12 15,-3-5 0-15,1 0 3 16,-3-1 0-16,-2-4 2 16,1 1 3-16,-3 0 10 15,-1-2-1-15,-1 0-9 16,1 0-2-16,-3 0-3 15,-2 2-11-15,0 0-5 16,0-2-8-16,0 1-12 16,0-1 7-16,0 0 13 15,0 0 2-15,0 0 14 16,0 0 1-16,-2 0 6 16,0 0-4-16,-3 0-3 0,3 0-1 15,-3 0 0 1,-1 0-1-16,3 0-9 0,-1 2-17 15,1 3 23-15,-1-1 5 16,-1-2 0-16,2 1 2 16,-6 1 15-16,0-1 11 15,-2 1-13-15,-2 1-9 16,-7-1-2-16,-1 1-2 16,-5 0 4-16,1-1 11 15,3-1 10-15,-1 0 0 16,3-2-6-16,4 0-13 15,7-1-3-15,3 0-3 16,4 0 1-16,-1 0-3 0,3 0-6 16,0 0-16-1,0 0-36-15,8 0-8 0,1 0-47 16,-6 0-43-16</inkml:trace>
  <inkml:trace contextRef="#ctx0" brushRef="#br0" timeOffset="43025.6568">542 6794 159 0,'2'0'43'0,"-2"0"-26"16,2 0-2-16,-2 0-6 16,3 0-9-16,-3 0 6 15,0 0 13-15,0 0 12 16,0 0 17-16,0 0 0 16,0 0-10-16,0 0-10 15,-5 0-25-15,2 0 5 16,-6 0 18-16,-2 0-9 15,-3 0-9-15,-4 0-4 16,-2-3 1-16,-3 1 3 16,0 0-1-16,-3 0-1 15,-1-2 15-15,1 0 7 0,1 2-8 16,3 0-4-16,0-2 5 16,5 2-2-16,6 1-15 15,3-1-2-15,4 2-2 16,2 0 0-16,-3 0 0 15,3 0-3-15,-1 0-9 16,-2 0-11-16,2 2-2 16,-5-1 21-16,3 1 4 15,-1 0 0-15,4-1-4 16,1 0-43-16,1-1-15 16,0 0-55-16,0 0-66 15</inkml:trace>
  <inkml:trace contextRef="#ctx0" brushRef="#br0" timeOffset="44660.5575">218 6742 66 0,'-2'1'118'0,"1"-1"-60"16,1 0 2-16,0 0 16 15,0 0-13-15,0 0-35 16,0 0-15-16,0 0 6 15,0 0 9-15,0 0-2 16,0 0 4-16,0 0-10 0,1 0-15 16,6 0-5-1,3 0-6-15,6 0 6 0,3-4 14 16,1-2-1-16,3 2 5 16,0 0-2-16,-2-1 13 15,-2 1-15-15,-4-1-6 16,-5 3-4-16,-4 1-1 15,-2 0-1-15,-4 1-2 16,3 0-2-16,-3 0-2 16,0 0-6-16,0 0-11 15,0 0 6-15,0 0-8 16,0 0-10-16,0 0 5 16,0 0-4-16,0 1 7 15,-5 3 21-15,-3 0 4 0,-2 0 1 16,-3 3 1-16,-7 0 7 15,3 0-4-15,-5 0-2 16,2-2-2-16,0 1 1 16,5-1-2-16,0 2 0 15,3-3 0-15,1-2 1 16,5 0 0-16,1-2 0 16,-1 0 2-16,3 0 6 15,-2 0-7-15,-1 0-2 16,-1 0-7-16,3 0-3 15,-4 0 4-15,4 0 3 16,-1 0 3-16,2 0 1 16,-3 0 7-16,6 0-2 0,-2 0-3 15,2 0 0-15,0 0-1 16,0 0 1-16,0 0-3 16,0 0-5-16,0 0-1 15,0 0 6-15,0 0 0 16,0 0 0-16,0 0 3 15,0 0 4-15,0 0 6 16,0 0-11-16,6 0-2 16,4 0-24-16,-2 0 15 15,0 0 9-15,5 1 21 16,-3 0 15-16,1 2 4 16,-3-1-18-16,3 1 21 0,1 0-3 15,-1 2-11-15,2 0-11 16,0 0-9-16,1 1-7 15,1-2 2-15,-1 0-3 16,-1-1 4-16,-2 0-2 16,-4-2 0-16,-2 1 0 15,2-1 0-15,-3 0 2 16,-1 1-2-16,-1-1 2 16,-1 0-5-16,-1-1-1 15,0 2 1-15,0-2 10 16,0 0-9-16,0 0 2 15,0 0-1-15,0 0 3 16,0 0-4-16,0 0 8 16,0 0-6-16,0 0-3 15,0 0-5-15,0 0 5 0,0 0 0 16,0 0-8-16,0 0 1 16,0 0 7-16,0 0 4 15,0 0 22-15,0 0 1 16,0 0-9-16,0 0-6 15,0 0-8-15,0 0-4 16,0 0-12-16,0 0 8 16,0 0-2-16,0 0 6 15,0 0 0-15,0 0 4 16,0 0 11-16,0-9 5 16,2-1-12-16,1-2-5 15,3-4-2-15,1-2 3 0,-2-1-2 16,2 2 6-16,-1 1-5 15,-1 5-2-15,-4 3-1 16,-1 4-1-16,0 3-6 16,0 1-9-16,0 0-6 15,0 0 0-15,0 0-21 16,0 0-27-16,0 0-33 16,0 0-30-16,0 0 0 15,0 0-66-15</inkml:trace>
  <inkml:trace contextRef="#ctx0" brushRef="#br0" timeOffset="46409.6732">1775 7325 114 0,'-5'-2'94'16,"5"0"-52"-16,-2 1 5 15,2 1 18-15,0-1-13 16,-5 1-11-16,3 0-13 16,0-1 5-16,2 1 17 15,-1 0 25-15,1 0 1 16,0 0 12-16,0 0 7 15,0 0-11-15,0 0-25 16,5 0-20-16,12 0-39 16,10 5 17-16,11 0-14 0,13 1 124 15,-1 0-14-15,-5-1-47 16,-1 2-35-16,-2-4-15 16,0 1-4-16,-2 1-12 15,-1-3 0-15,-11 0 0 16,-6-1-7-16,-7-1 7 15,-6 1 0-15,-6-1 0 16,-1 0 0-16,0 0-5 16,-2 0-11-16,3 0-14 15,-3 1-13-15,4-1-22 16,3 0-37-16,-1 0-31 16,2 0-89-16,-8 0-22 0,0 0-36 15</inkml:trace>
  <inkml:trace contextRef="#ctx0" brushRef="#br0" timeOffset="47449.9745">2075 7271 302 0,'-6'-3'113'0,"6"3"-27"15,0 0 20-15,0 0-4 0,0 0-31 16,0 0-28-16,0 0-13 15,0 0-9-15,6 0 16 16,6 5 0-16,4 4 41 16,6 2-1-16,2 2-27 15,6 2-5-15,2-1-11 16,-3 0-14-16,-3-2-4 16,-2-4-11-16,-6-1 4 15,-1-2-6-15,-10-2 0 16,2-2 0-16,-2-1-3 15,-6 0 2-15,1 0-2 16,-2 1 0-16,0-1 5 16,0 0-5-16,0 0 2 0,0 0-2 15,0 0 0-15,0 0-4 16,0 0-2-16,0 0-24 16,0 0 4-16,0 0-7 15,0 0-2-15,0 0 22 16,0 0-1-16,0 1 14 15,0-1 8-15,0 0-5 16,0 0 3-16,0 0 0 16,0 0-5-16,0 0 2 15,0 0-3-15,0 0-3 16,0 0-4-16,0 0 4 16,0 0-2-16,0 0-4 0,0 0 5 15,0 0 2 1,0 0 2-16,0 0-1 0,0 0-5 15,0 0-12-15,0 0 10 16,0 0 8-16,0 0 2 16,-3 0 1-16,-4 0-3 15,-6 0 0-15,-1-2 1 16,-5 2 4-16,-12 0 11 16,-1 0-1-16,-9 0 5 15,3 4 9-15,1 2 1 16,6 1 13-16,2-1-6 15,8-1-20-15,7 0-10 0,5-3 2 16,7 0-8 0,2 1-1-16,0-3-7 0,0 0 4 15,0 0-16-15,0 0-32 16,0 0-11-16,0 0 16 16,0 0-4-16,0 0-13 15,0 0-18-15,0 0-4 16,0 0-5-16,0 0-23 15,0-5-59-15,0 3-128 16</inkml:trace>
  <inkml:trace contextRef="#ctx0" brushRef="#br0" timeOffset="48252.5943">2122 7290 161 0,'0'-1'106'0,"0"1"-9"16,0 0-5-16,0 0 22 16,0 0-21-16,0 0-8 15,0 0 9-15,0 0-2 16,0 0 13-16,0 0 7 16,0 0-17-16,0 0-51 15,-5 0-14-15,-3 9-3 16,-5 4-20-16,2 2-7 15,1 0 0-15,-1-1-3 16,3-1 3-16,-1-4-39 16,4-2-32-16,-4-1-68 15,3-3-81-15,6-3-47 16,0 0-166-16</inkml:trace>
  <inkml:trace contextRef="#ctx0" brushRef="#br0" timeOffset="61626.2792">683 6621 22 0,'7'-3'134'0,"-7"2"-42"15,2 0-7-15,-2 1-18 16,0 0-1-16,0 0-18 15,0 0-19-15,0 0 5 16,0 0-5-16,0 0 1 0,0 0 10 16,0-1 8-1,0 1-5-15,0 0-8 0,0 0-4 16,0 0-6 0,0 0-11-16,0 0-14 0,0 0-1 15,0 0 1-15,-2 0-3 16,2 0-2-16,-2 0-5 15,-3-1-6-15,3 1 16 16,0 0-1-16,-3 0 1 16,-2 0-16-16,1 0 8 15,0-1 7-15,-1 0-4 16,0-1 5-16,1 1 6 16,-1 0-4-16,2 1 1 0,1-1-3 15,1 1 0-15,2 0 0 16,-1 0 0-16,2 0-7 15,-2 0-1-15,-1 0 0 16,1 0 1-16,0 0 4 16,-3 0 2-16,3 0-3 15,2 0-2-15,-2 0 0 16,0 0 6-16,2 0 0 16,-1-2-2-16,1 2 1 15,-4 0 1-15,2 0-1 16,-1 0-14-16,-1 0-5 15,-1 0 1-15,4 0 12 0,-3 0 7 16,1 0 0 0,1 0-1-16,2 0 1 0,0 0-1 15,0 0-2 1,0 0 0-16,0 0 0 0,-2 2-3 16,-3 1 1-16,3 3 5 15,-2 0 0-15,-1 0 0 16,1 2 0-16,3-1 1 15,-1 3 1-15,0-1-1 16,-1 0 5-16,1 1-4 16,1-1 0-16,-1 2 1 15,2 2-2-15,-3-2 1 16,3-2-1-16,0 1-1 16,-2-3 2-16,2-1-2 15,0 1 0-15,0-3 0 0,0 0 1 16,0-1-1-1,0-1 1-15,0-2 0 0,0 4 2 16,0-1-3-16,0-1 2 16,0 0 0-16,0-1-1 15,0-1 0-15,0 0 0 16,0 0-1-16,0 1 3 16,0-1-2-16,0 0 1 15,0 1-1-15,0 0-1 16,0 2-1-16,0 1-4 15,-3 0 5-15,3 1 0 16,0-2 1-16,0-1-1 0,0 1 0 16,0 1 0-1,0 1-1-15,0 1 1 0,0 1 0 16,0-2 0-16,0 0-1 16,0 2 1-16,0-5 0 15,0 4-1-15,0-2 1 16,0 0 0-16,0-1-8 15,0 1-3-15,0 1 2 16,0 0 6-16,0-1 3 16,0 1 0-16,0-4 0 15,0 2 0-15,0-1 0 16,0 1 0-16,0 0 0 16,0-1 1-16,0 0-2 0,0-1 1 15,0 0-4 1,0 1 2-16,0-1 2 0,0 0 0 15,0-1-2-15,0 1 2 16,0-1 0-16,0 1 1 16,0-1-1-16,0 0 1 15,0 0-1-15,0 0 0 16,0 0 1-16,0 0 1 16,0 0-2-16,0 1 0 15,0-1 0-15,0 0 1 16,0 1 1-16,0-1 4 15,0 3-1-15,0-3 1 16,0 1 2-16,0 0 0 16,0-1-4-16,0 1-4 0,3-1-5 15,2 2-3-15,-2 1 2 16,4-1 6-16,-2 2 5 16,4 0 19-16,-2-1-7 15,-1 1-5-15,2 0-12 16,-1 1 1-16,4-1-1 15,-1 0 9-15,3 0-8 16,0 0 1-16,5-2-4 16,2-1 7-16,1 0-5 15,0 0 10-15,-2-1-5 16,-1 0-4-16,-2 1 2 16,-3-1-1-16,-2 1 0 15,-2 1-2-15,-1-1 1 0,-2 0-1 16,2 1 0-1,1-1-1-15,2 0 0 0,-2 0-7 16,4 1-9-16,-4 0 7 16,2-1 8-16,-4 2 1 15,0 0 0-15,-1-1 1 16,4 0 1-16,-5 0 6 16,6-1 4-16,-1 1 0 15,4-2 1-15,-1 0 7 16,-2 2-17-16,0 1 3 15,-1 1-5-15,5-1-3 16,0-1 1-16,0 3 2 0,1-1 2 16,-1 0 1-16,1-1 13 15,0-2-5-15,3 2-6 16,-1-3-5-16,-4 0 0 16,-2 1-7-16,2 0 3 15,-1 1-12-15,-2-1 14 16,2 1 2-16,3 0 0 15,-1-1 0-15,3 0 0 16,2 0-1-16,-5 1 1 16,6 0 0-16,0 0 1 15,1 1 0-15,-4-1-1 16,2 1 0-16,-6 0 1 0,2 0 2 16,-6 0 0-16,3-1-1 15,-2 1 8-15,-3-3-7 16,-1 0-2-16,0 1 2 15,0-1-2-15,-1 0 2 16,1 0-2-16,-5 0-1 16,6 0 1-16,-5 0 3 15,3 0-2-15,1 0 1 16,0 0 5-16,2 0 1 16,-1 0-1-16,-5 0-5 15,5-1-2-15,-3 1-2 16,0-2 1-16,-1 1-2 15,-2 0 2-15,3-1 0 0,-1 0 0 16,2-1 3 0,-1 0-3-16,3-1 3 0,1 2-3 15,-4-1-3 1,2 1-1-16,-1 0 2 0,-1 2-8 16,6 0 2-16,-3 0-1 15,-1 0 0-15,2 0 9 16,-1 0 2-16,1 0 6 15,0 0 1-15,-6 0-2 16,1 0-1-16,3 0 0 16,-5 0-6-16,0 0 0 15,1 0-9-15,-1 0 3 16,-2 0-3-16,2 0-4 16,-1-1 12-16,1-1 1 0,1-1-5 15,-3 1-14-15,2 1-6 16,-2 0 2-16,0 0-3 15,0 1-2-15,0-2 12 16,0-1 7-16,0-1 9 16,0 0 6-16,0-2 5 15,0-2 0-15,0 1 10 16,0-1 3-16,0 0-15 16,0 1-9-16,0 0 0 15,0 2 13-15,0 2-4 16,0-2-6-16,0 1 3 15,0-3 17-15,0-1 3 16,0-1-4-16,0-1-13 0,0-2-9 16,1 0-4-1,2 1-5-15,0-1 0 0,-1-2 8 16,1 2 0-16,3-1-5 16,-4 2 6-16,-1 3 0 15,-1 0 8-15,0 1 0 16,2 2-6-16,-2 0-2 15,0 1-2-15,0-2 2 16,0 2 1-16,0-3-1 16,0 1 2-16,0 1-2 15,0-2 0-15,0 2 5 16,0-1 3-16,0 0-8 0,0 1 1 16,0 1 1-1,0 3-2-15,-2-3 0 0,2 1 3 16,0 1 3-16,-1-2 0 15,1 0-1-15,-2-1 1 16,-2-1-5-16,1-1-1 16,-1 1-7-16,-3-2-5 15,-1 1-5-15,-3 2-5 16,-1-3 22-16,-6 1 2 16,-1-1 2-16,-7 0 5 15,3-1-9-15,-5 0 1 16,-1-1 6-16,3 2-3 15,0 2-4-15,8 1 1 0,0 2 0 16,7 1-1 0,0-1 0-16,0 1-1 0,2 0 1 15,-3 0 0-15,3 1 0 16,-3 1 0-16,-4-1-2 16,4 0-12-16,-1 0 1 15,1 0 0-15,-4 0-17 16,2 0-1-16,-3 0 16 15,3-1 5-15,0 0 7 16,-2 0 2-16,3 0 1 16,3 0 0-16,4 1 0 15,0-1 0-15,1 1 2 0,3 0 1 16,-2-1-3 0,-3 1-2-16,5 0 1 0,-4 0 0 15,2-1 1-15,-3 0-1 16,2 1 0-16,-4-1 1 15,0 1 0-15,1 0 0 16,3 0-1-16,-4-1 1 16,-1 0 0-16,2 0 0 15,-3-1-3-15,-1 0-26 16,1 1 8-16,-6-1-8 16,5 1 5-16,-2 1 18 15,1 0 6-15,-2 0-4 16,2 0 4-16,2 0 5 15,3 0-4-15,2-2-1 16,-1 3 0-16,-3-2 0 0,1 2-2 16,1-1-3-16,0 1 2 15,0 0 1-15,-1 0-1 16,0 0 3-16,-2 0-4 16,3 0-8-16,-2 0-9 15,-1 0-9-15,0 0 4 16,1 0 7-16,0 0 13 15,-3 0 5-15,0 0-12 16,2 0 11-16,2 0 2 16,-2 1 2-16,4-1-2 15,2 1 0-15,-1 0 0 16,2-1 7-16,3 3-1 0,-1-3-5 16,-2 1-1-1,0 1 0-15,-1-1-13 0,1 0-5 16,2 0-11-16,-3-1-1 15,5 2 6-15,0-1 3 16,0 0-1-16,0-1 9 16,-2 1 7-16,2-1 5 15,0 1 1-15,-2 0 6 16,1 0 8-16,-1 1 4 16,-4-1-2-16,1 2-15 15,-2-1 1-15,-1 0-4 16,2 1 0-16,-2-2-42 15,-2-1 9-15,0 0 20 16,2 0 15-16,-3 0 2 16,2 0 0-16,2 0-2 0,1 0-25 15,6 0-83-15,0 0-60 16</inkml:trace>
  <inkml:trace contextRef="#ctx0" brushRef="#br0" timeOffset="63473.3471">581 6547 10 0,'-5'0'94'16,"5"0"-34"-16,0 0-1 15,0 0-5-15,0 0-21 16,0 0-27-16,0 0-3 16,0 0 23-16,0 0 6 15,0 1 9-15,5 1 9 16,0 2 2-16,4 0 26 16,0 0-10-16,0 1-13 15,3 1 1-15,2-2 17 16,0 2 3-16,-1-1 24 15,0 0-14-15,7 0-22 16,0-1-17-16,6 1-15 0,-2-1 8 16,-1 0-10-16,-2 1-15 15,-2 0-1-15,-1 1-4 16,1 1-8-16,2-2 1 16,-2 0 8-16,1 0 8 15,-1-1 2-15,-1 0 8 16,1 0-9-16,0 0-13 15,0 1 2-15,1 0-7 16,-4-1-2-16,3 0-5 16,-3 1 5-16,-3-1 0 15,0 1-4-15,3 2 2 16,0-1-1-16,1 1 3 16,-1 0 1-16,3-1 1 0,1 1 0 15,0-1-2-15,-2 1 2 16,-2-2-4-16,-6 0 2 15,1-2 0-15,-4 1 2 16,-3-3 0-16,3 0-2 16,-1 1 3-16,2 0-3 15,2 3 2-15,6 0-2 16,-2 1 0-16,6 0 2 16,-1-2-2-16,-4 0 3 15,3-2-3-15,-3 0 0 16,2 0 0-16,-3-1 4 15,2 1-2-15,-4 0-2 16,0 1 1-16,-1 1-4 16,2 0 3-16,-6-1 0 0,3 0 0 15,-5 0 3-15,4-2-1 16,-2 1 2-16,1 0-1 16,-5 0-1-16,2-2 2 15,0 2-4-15,-2-2 2 16,3 1-2-16,-4-1-2 15,-1 2-2-15,1-2 4 16,0 0-2-16,1 0 2 16,-3 0-1-16,2 0-3 15,-2 0 4-15,0 0-5 16,0 0-4-16,2 0 3 16,-2 0 6-16,0 0-1 0,2 0-5 15,-2 0-1-15,2 0-21 16,-2 0 2-16,3 0 5 15,-3 0 1-15,1 0 0 16,5 0 6-16,-1 0-6 16,-2 0-10-16,3 0-3 15,-3 0 2-15,1 0 0 16,-1 0 9-16,-3 0 18 16,2 0 0-16,0 0 4 15,0 0-3-15,5 0 0 16,-2 0 3-16,3 0 0 15,0 0 3-15,-3 0-2 16,2 0-1-16,-5 0-4 0,-2 0-14 16,2 0-20-16,-2 0 5 15,0 0 11-15,0 0 9 16,0 0 13-16,0 0 7 16,0 0 10-16,0 0 7 15,0 0-14-15,0 0-8 16,0 0-2-16,0 0-6 15,0 0-1-15,0 0 1 16,0 0-4-16,0 5-3 16,0 3-7-16,0 5 1 15,-2 0 4-15,-2 2-12 16,-3 0 22-16,4 1 1 0,-5-1 0 16,0-1-5-1,1 0-1-15,-2-2 10 0,4-1-6 16,1-4-12-16,4-1-15 15,-1-3 9-15,-1-1 14 16,2 0 4-16,0-2 6 16,0 0 0-16,0 0 4 15,0 0-4-15,-2 2-4 16,-4 1-14-16,5-2 5 16,-4 2 13-16,0-2 2 15,3-1 7-15,-3 0-9 16,-4 0 1-16,2 0 1 15,-10 0 8-15,4 0 4 0,-8-5-10 16,0-2 3 0,-8 0-1-16,3 0 0 0,-3 1-4 15,-3 1 36-15,0 1-7 16,1-1-3-16,-3 1 3 16,2-1-19-16,1-1-4 15,4 1-5-15,3 0-2 16,0 1 2-16,6 0 0 15,0 0-3-15,3-1 2 16,-3 0-2-16,0 0 0 16,3-1 2-16,-3 1 0 15,-1 0-2-15,5 0 2 0,-2 2-2 16,1-2 0 0,-4 0 1-16,1 0-1 0,0 0 0 15,-4 0 0-15,4 0 1 16,-3 2-1-16,3 1 0 15,4 1 0-15,-2 1-6 16,6 0 3-16,2 0 0 16,0 0 2-16,0 0 2 15,3 0-2-15,-1 0 2 16,-1 0-2-16,1 0-6 16,-3 0-4-16,2 0 3 15,-4 0 6-15,1 0-2 16,-4 0-54-16,0 0-15 15,0 0 17-15,2 0-29 16,3 0-12-16,9 0-44 0,0 0-73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8:18:09.12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9689 2610 312 0,'-6'14'126'0,"4"2"-55"15,2 2 47 1,-2 3 15-16,2 4-40 0,0 1-23 15,0 1 18 1,0 2 4-16,0-4-8 0,4-2-4 16,3-1-22-16,2 0-15 15,-3 0-14-15,1-1-1 16,1-4-11-16,-3 2-2 16,1-4-8-16,-5-3-7 15,3-2 5-15,-1-4 0 16,-1-2-5-16,0-2-28 15,0-2-33-15,-2 0-29 16,2 0-25-16,1-6-144 0,-3-1-73 16,0-3-85-1</inkml:trace>
  <inkml:trace contextRef="#ctx0" brushRef="#br0" timeOffset="1652.0106">9683 2626 158 0,'17'0'128'0,"-2"0"-48"0,2 0 17 16,4 0-3-16,0-1-13 15,7-2-12-15,1 0-13 16,8-1 0-16,1 1 5 16,4 0-3-16,3-1-2 15,7 0 2-15,-1-1-33 16,-2-2-16-16,2 3 4 16,-2 0 3-16,-6 0 11 15,-1 2-6-15,-2 0 7 0,-6 1 2 16,2 0-2-16,0 0-2 15,-3-1-8-15,2-1-13 16,-4 0-2-16,-2 0-1 16,0-2 3-16,-5 0-5 15,-4 0 4-15,-3 0-1 16,-6 1 2-16,-1 1 2 16,1 0-6-16,-1 0 1 15,1 1 0-15,2 0-2 16,-1 0 0-16,-1 0 0 15,2 1 0-15,-2 1 0 16,-5-2 2-16,-3 1-2 16,1 0 0-16,-1 1 1 15,-3 0 3-15,3 0-3 16,-1 0-1-16,1 0 0 16,0 0 0-16,-1 0-5 0,1 0 5 15,0 0-5-15,-1 0 5 16,-1 0 4-16,-1 0 4 15,0 0-1-15,0 0 0 16,0 0-4-16,0 0 2 16,0 0-3-16,0 0 1 15,0 0 1-15,0 0-3 16,0 0 1-16,0 0 3 16,2 0 1-16,-2-2-3 15,0 2-1-15,0 0 5 16,0 0-2-16,0 0-1 15,0 0-3-15,0 0-1 0,0 0-1 16,0 0-3-16,0 0 2 16,0 0 1-16,0 0-6 15,5 11-11-15,1 7-9 16,0 6 15-16,0 5 5 16,-1 3 7-16,-4-3 0 15,1-2 4-15,-2-4-4 16,0-4 0-16,0-3-2 15,0-3-5-15,0-4 5 16,0-2-6-16,0-1 6 16,0-1 2-16,0-1 4 15,0 2-4-15,0 0 3 16,0 0-3-16,0 0 2 0,0-1-1 16,0-1 3-16,0-2-8 15,0-1 4-15,0-1 0 16,0 0 0-16,0 0 2 15,0 0-4-15,0 0 1 16,0 1-20-16,0-1-23 16,0 0-45-16,-3 0-53 15,-2 0-53-15,3 0-41 16,-2-2-66-16</inkml:trace>
  <inkml:trace contextRef="#ctx0" brushRef="#br0" timeOffset="2655.7499">10876 2765 186 0,'0'0'55'16,"0"0"-29"-16,0 5 47 15,0-3-14-15,-6 3-21 16,2-2 1-16,-2 1-1 15,1-2 2-15,-5 3-21 16,-2-1-10-16,-3 1 0 16,0 0-6-16,1 1 1 15,-5-1-4-15,-1 1 0 16,1-1 3-16,-5-1 7 16,-4 1 10-16,1 1 7 15,-3 0 2-15,1 2-10 16,0 1-8-16,5-2-5 0,1-1-3 15,2 0-3 1,-4-1 2-16,5 1-2 0,-4 0 0 16,4-2 1-16,-4 0-1 15,2 0 0-15,-2 0 2 16,1 0-1-16,-1-1 1 16,6 0 3-16,1 0 0 15,0 1-4-15,1-1 0 16,0-2 0-16,3 2 0 15,0-1-1-15,-5 0 0 16,4-1 0-16,-5 1-1 16,0 0-1-16,-6-1-3 15,-3-1-7-15,5 1 6 0,-5 1 4 16,6 0 2-16,4 0 3 16,2 0-2-16,3 0-1 15,5 0 1-15,-1-1-1 16,0 1-1-16,-2-1 1 15,-2-1 0-15,-3 0-1 16,3 2-5-16,2-1 0 16,2 1-3-16,0-1 9 15,3 0 0-15,-1-1 0 16,4 1 0-16,-3 1-1 16,3 0-1-16,1 0-8 15,-2-1-21-15,0 0 15 0,-1 0 4 16,1-1 4-16,3 1 6 15,-5-1 2-15,4 0 3 16,-1 0 5-16,-3 0 2 16,2 0-2-16,-2 0-7 15,1 0-1-15,-2 0 0 16,-4 1-3-16,2 0-1 16,2 1 4-16,-1 0-3 15,1-1 3-15,4 0 0 16,2-1 1-16,1 0 1 15,0 0 1-15,0 0 0 16,0 1-3-16,0-1-5 16,0 0-15-16,1 1-17 15,4 0-26-15,1-1 11 16,-6 0-78-16,1 0-112 16</inkml:trace>
  <inkml:trace contextRef="#ctx0" brushRef="#br0" timeOffset="3450.6577">9690 2678 84 0,'0'-3'99'0,"-1"2"-42"16,1-1 9-16,0 1 4 16,0 1-10-16,0 0 2 15,0 0-18-15,0 0 8 16,-3 0-6-16,3 0 2 16,0 0 9-16,0-2 10 15,0 2-11-15,0 0-23 16,0 0-12-16,0 0 1 15,0 0-4-15,3 0 6 16,5 0 4-16,3-7-13 16,2 0-1-16,5 0 25 15,-4 0-3-15,-4 1-19 16,0 1-14-16,-5 1-2 16,1 1-2-16,-6 3-7 0,0 0-32 15,0 0-71-15,0 0-127 16,-3 0-123-16</inkml:trace>
  <inkml:trace contextRef="#ctx0" brushRef="#br0" timeOffset="5514.0334">10752 1796 214 0,'-3'-6'98'15,"1"2"-40"-15,2 1-7 16,0 0 26-16,0 2-8 0,0 0-21 16,0 1-5-1,0 0-1-15,0 0-7 0,0 0 12 16,0 0 20-16,0 0 3 16,0 0-21-16,0 0-22 15,0 0-6-15,0 2-4 16,0 12-2-16,2 6 2 15,1 10 5-15,5 3 42 16,-5 2-24-16,2 0-16 16,-5-1-11-16,2-1-5 15,-2-2-2-15,0-4-6 16,0-3 5-16,0-5-3 16,0-5-2-16,0-4 0 15,0-3 0-15,0-2 0 0,0-1-25 16,0-2-20-16,0 1-13 15,0-1-3-15,0-2-61 16,4 1 6-16,0-1-16 16,-1 0 7-16,-1 0 5 15,-2 0-58-15</inkml:trace>
  <inkml:trace contextRef="#ctx0" brushRef="#br0" timeOffset="6825.6946">10684 2005 14 0,'-3'-5'320'0,"3"4"-236"15,0 1 2-15,0 0 4 16,0 0-33-16,0 0-2 15,0 0-16-15,0 0 5 16,0 0 10-16,0 0 17 16,0 0-3-16,0 0-12 0,0 0-12 15,3 3-15 1,1 8 4-16,2 5 19 0,-1 4 2 16,4 4-26-16,-2 2-13 15,1 1-8-15,0 1 5 16,2-2-2-16,-1-1 5 15,1-4-1-15,-5-4-14 16,4-4 6-16,-5-2-4 16,-1-6-2-16,-3-2 2 15,2-1-1-15,-2-2-1 16,0 0 4-16,0 0-4 16,0 0 3-16,0 0-1 15,0 0 5-15,0 0 2 16,0 0-1-16,0 0 3 0,0 0 1 15,0 0-7 1,0 0-1-16,0 0 6 0,0 0-8 16,0 0 1-16,0 0-3 15,0 0 0-15,0 0-7 16,0 0-5-16,0 0 9 16,0-1-1-16,0-3 4 15,0-1 7-15,0-3 0 16,0 0 0-16,0-3 13 15,0-3-10-15,3-4 5 16,2-2-6-16,0-5-6 16,1 0-3-16,-1-1 9 0,-2 1-5 15,0 6-4 1,-2 4 0-16,-1 7 9 0,0 4-4 16,0 3-5-16,0 1-4 15,0 0-1-15,0 0-13 16,0 0 11-16,0 0 3 15,0 0-8-15,0 0-2 16,0 0-1-16,0 0-2 16,0 0 5-16,0 0 12 15,0 0-2-15,0 0 2 16,0 0 0-16,0 0 2 16,0 0 1-16,0 0-3 15,0 0 2-15,0 0-2 0,0 0-3 16,0 0-3-1,0 0-4-15,0 0 3 0,0 0 7 16,0 0 0-16,0 0 0 16,0 0 0-16,0 0 5 15,-4 0 4-15,-4 0-6 16,-3 0-3-16,-5 0 2 16,4 0-4-16,-2 0 2 15,-2 0 0-15,2 0 0 16,5 0 0-16,0 0 0 15,5 0-1-15,3 0-3 16,1 0-13-16,0 0-16 16,0 0-28-16,0 0-17 15,0 0-2-15,0 0 22 0,0 1 8 16,0-1-19-16,0 1-10 16,-2-1 10-16,-1 0 10 15,3 0-25-15,-3 0-94 16,3 0-164-16</inkml:trace>
  <inkml:trace contextRef="#ctx0" brushRef="#br0" timeOffset="19896.7833">10997 2677 31 0,'0'0'173'16,"0"0"-78"-16,0 0-15 15,0 0 7-15,0 0-8 16,0 0-16-16,0 0-13 16,0-2-5-16,2 1 0 15,0-1 22-15,2-1 15 0,4-2 20 16,3 0 1-16,4 0 2 15,11-1-6-15,5 1-36 16,11-4-17-16,11 0-12 16,7 1 0-16,-3-1-1 15,1 2-5-15,-5-1 1 16,-7 0-9-16,-7 2 1 16,-15 1-5-16,-4 0-1 15,-12 4-1-15,-5 0-6 16,-3 0-3-16,0 1-5 15,0 0-7-15,0 0-30 16,0 0-34-16,0 0-68 0,-3 0-47 16,-4 0-78-1,-4 4-7-15,5-2-29 0</inkml:trace>
  <inkml:trace contextRef="#ctx0" brushRef="#br0" timeOffset="21105.6648">11301 2522 68 0,'18'0'106'0,"-5"0"-52"0,3 0 35 16,-3 0 0-16,3 0-16 15,0 0-4-15,3 0-6 16,5 2 5-16,1 1 11 16,1 0 13-16,1 0-1 15,-4-2-21-15,-1-1-15 16,-4 0-15-16,-5 0-14 15,-2 0-10-15,-6 0-4 16,-2 0-4-16,-3 0-5 16,2 1 0-16,0 1 7 15,2-1-10-15,0 2-4 16,0-1 1-16,-1-1 3 0,-1 1-6 16,-2-2 1-1,0 0 5-15,0 0 0 0,0 0-1 16,0 0-1-16,0 0 1 15,0 0-2 1,0 0 1-16,0 0-1 0,0 0 3 16,0 0 0-16,0 0 0 15,0 0 2-15,0 0 1 16,0 0-3-16,0 0-5 16,0 0-8-16,0 0 5 15,0 0 8-15,0 0 0 16,0 0-1-16,-2 1 1 15,-1 2 0-15,-3 3-8 16,0 3 8-16,-6 3 0 0,-7 3 3 16,-1 3-3-16,-5 0 0 15,-3 0 0-15,2-1 3 16,1-3 3-16,9-2 6 16,4-2-1-16,4-2-5 15,2-4-3-15,2-2-2 16,3 0 1-16,1-2 0 15,0 1-4-15,0-1-3 16,0 0-2-16,0 0 7 16,0 0 0-16,0 0-5 15,0 0-1-15,-2 0-6 16,2 0 11-16,0 0 1 0,0 0 15 16,0 0-5-1,0 0-1-15,0 0 1 0,0 0-1 16,0 0-1-16,0 0 5 15,0 0 1-15,0 0-8 16,0 0-3-16,0 0 4 16,0 0 6-16,0 0 3 15,0 0 7-15,-4-3-4 16,2-6-1-16,0-4-4 16,-3-5-11-16,-1-5-1 15,-1-2 10-15,1-2-12 16,3 3 0-16,3 3 9 15,0 3-9-15,0 3-6 16,0 4 6-16,-2 4 6 16,2 3-6-16,-2 4-2 15,2-1-2-15,0 1 1 0,0 0-4 16,0 0-3-16,0 0-9 16,0 0-11-1,0 0 1-15,0 0-25 0,0 0-36 16,0 0-8-16,0 0-29 15,0 0-12-15,0 0-51 16,0 0-109-16</inkml:trace>
  <inkml:trace contextRef="#ctx0" brushRef="#br0" timeOffset="24052.7324">10288 2348 49 0,'-2'0'48'0,"2"0"-7"15,0 0 10-15,0 0-6 16,2 0-8-16,-2 0-33 15,2 0-4-15,-2 0 1 16,2 0-1-16,-2 0-12 0,0 0 6 16,0 0-10-16,0 0-2 15,0-2 14 1,0 2 2-16,0-2-19 0,0 0-15 16,0 1-16-16,0 0-32 15</inkml:trace>
  <inkml:trace contextRef="#ctx0" brushRef="#br0" timeOffset="25591.3181">10726 2339 73 0,'0'0'58'0,"0"-2"-15"16,-5 1-9-1,3 0-13-15,0 0 24 0,0-1-13 16,-1 1 3-16,3 0-6 15,0 1 9-15,-2-1 6 16,0 1-7-16,1 0-7 16,-7 0 2-16,3 0 4 15,-8 0-2-15,-2 0-11 16,-5 0 3-16,-4 0 2 16,-4 0-4-16,-4 6 4 15,-1 0 12-15,0 1 2 16,0-2-6-16,2 1-4 15,3-1-17-15,0-1-9 16,6-1-2-16,2 1-2 16,5-2-2-16,-1 1-1 15,3 0-14-15,5-2-12 0,3 1-7 16,3-1-22-16,-4 0-9 16,6 0 9-16,0-1-12 15,0 1-12-15,0-1-1 16,0 0 9-16,0 0-61 15,0 0-39-15</inkml:trace>
  <inkml:trace contextRef="#ctx0" brushRef="#br0" timeOffset="27052.0757">10407 2274 57 0,'0'-2'83'16,"2"0"-35"-16,-2 2-22 15,3-1 31-15,-3 1 2 16,0 0-17-16,0 0-7 15,0 0-3-15,0 0 6 16,0 0 1-16,0 0-2 16,0 0 6-16,0 0 9 15,0 0 2-15,0 0 1 16,0 0-24-16,-3 0-1 16,-8 0-11-16,0 7 3 15,-4 1 9-15,-3 2 8 16,-4 1 15-16,2 1-18 15,-4 0-18-15,2 0 10 16,-1-2 3-16,5-2-3 16,4-1-4-16,5-2-10 15,1-1-11-15,5-2-2 0,-3 0-1 16,4-1 2-16,2 0-2 16,-1-1 3-16,1 0-3 15,0 0 0-15,0 0 3 16,0 0-6-16,0 0 3 15,0 0-9-15,0 0 0 16,0 0-3-16,0 0 1 16,0 0 11-16,0 0 3 15,0 0-3-15,0 0 3 16,0 0-1-16,0 0-1 16,0 0 1-16,0 0 1 15,0 0-6-15,0 0 3 0,0 0 0 16,0 0-3-16,0 0 1 15,0 0 2-15,0 0-4 16,0 0 4-16,0 0 1 16,0 0 2-16,0 0-3 15,0 0 5-15,0 0-2 16,0 0 1-16,0 0-4 16,0 0-1-16,0 0-4 15,0 0 5-15,0 0 0 16,0 0-3-16,0 0-7 15,1 2 2-15,7 1-1 16,5 1 9-16,7 1 2 0,2-1 16 16,7 0 6-1,-3-1-15-15,4 0 6 0,-2 0 4 16,-5-3-12-16,-1 0 7 16,-4 1-3-16,-8-1-6 15,-2 0 5-15,-3 0-6 16,-5 0 3-16,0 0 1 15,0 0 5-15,0 0 0 16,0 0-3-16,0 0-1 16,0 0-7-16,0 0-1 15,0 0 3-15,0 0-4 16,0 0 0-16,0 0-5 0,0 0 3 16,0 0-5-16,0 0 5 15,0 0-4-15,0 0-2 16,0 0-4-16,0 0 2 15,0 0 5-15,0 0 5 16,0 0 4-16,0 0-1 16,0-3-2-16,-2-4 13 15,2-2-14-15,-3-1 3 16,1-1-3-16,2-1 0 16,0-3 6-16,0 1-1 15,0 0 4-15,0 3 1 16,-2 3-7-16,2 3 1 15,-2 3 6-15,0 1-8 16,2 0-2-16,0 1-4 16,-3 0-13-16,3 0-5 15,-2 0 3-15,0 0-17 0,1 0-31 16,1 0-50-16,-2 0-73 16,2 0-62-16,0 0-183 15</inkml:trace>
  <inkml:trace contextRef="#ctx0" brushRef="#br0" timeOffset="29928.2295">10202 2049 105 0,'-22'13'123'15,"8"1"-48"-15,3 6-8 16,1 5 7-16,3 6-17 16,1 4-5-16,6 2-24 15,0 0 2-15,6-1 3 16,16-4-13-16,11-3-5 15,4-5 3-15,5-6 13 16,0-4-16-16,0-7 21 16,-2-7-4-16,0 0-18 15,-5-8 3-15,3-10 8 16,-9-4 11-16,-5-5-12 16,-4-2 1-16,-9-3-15 0,-10-4-1 15,-1-2-6-15,-5-4 27 16,-20 0-30-16,-6 4-2 15,-6 6-2-15,-2 8 8 16,-1 10-2-16,-1 8-2 16,-1 4-4-16,-2 2-44 15,0 0-47-15,2 11-19 16,4 3 14-16,4 2-9 16,31-8-21-16,1-1-40 15</inkml:trace>
  <inkml:trace contextRef="#ctx0" brushRef="#br0" timeOffset="30504.5639">10183 2047 132 0,'0'0'122'16,"8"0"-62"-16,9 18 19 0,15 11 39 15,8 5 11-15,11 5-20 16,0 0 9-16,-1-5 6 16,-4-4-52-16,-7-8-36 15,-7-6-24-15,-11-6-6 16,-9-5-6-16,-3-3-9 15,-6-2-3-15,-3 0-22 16,0 0-45-16,0 0-54 16,0 0-57-16,0-3-162 15</inkml:trace>
  <inkml:trace contextRef="#ctx0" brushRef="#br0" timeOffset="32160.9635">10499 2115 35 0,'-19'-7'263'15,"4"7"-178"-15,-5 0-34 16,0 0 16-16,-1 0 13 15,-1 4-10-15,-1 6-21 16,-5 6 7-16,5 3 1 0,-3 8-3 16,3 5 6-16,7 6-6 15,0 8 0-15,13 2-10 16,3 0-9-16,3-1-19 16,25-7 1-16,9-5-11 15,11-7 14-15,-1-9 9 16,2-10-2-16,-3-8-6 15,-1-1-7-15,-2-9 0 16,-7-10-4-16,0-4 10 16,-12-7-20-16,-4-3 0 15,-12-5-2-15,-6-4-3 16,-2-3 5-16,-10 3 19 0,-11 2-11 16,-7 9-2-1,1 6 21-15,-1 7-7 0,-3 6-7 16,-3 7-13-16,-5 5-13 15,-3 0-34-15,2 10-35 16,0 4-41-16,4 0-8 16,4 1 10-16,1-2-19 15,9-3-36-15,17-9-41 16,5-1-108-16</inkml:trace>
  <inkml:trace contextRef="#ctx0" brushRef="#br0" timeOffset="32566.6837">10317 2247 329 0,'0'2'145'0,"2"13"-114"16,16 9 30-16,9 6 71 15,12 3 38-15,1 1-8 16,4-5-87-16,-4-4-14 16,-5-5 1-16,0-6-33 15,-8-5-27-15,-2-3-2 16,-1-2-12-16,-3-3-69 16,-5 1-93-16,0 0-79 15,-16-2-34-15,0 0-134 16</inkml:trace>
  <inkml:trace contextRef="#ctx0" brushRef="#br0" timeOffset="50326.2556">10222 4678 220 0,'0'-5'334'16,"0"5"-240"-16,0 0-19 15,0 0 53-15,0 0 4 16,0 0-30-16,0 0-43 16,0 5-23-16,0 10 5 15,-3 5 29-15,3 8 43 16,0 1-16-16,-2-1-14 15,2 2-33-15,0-2-8 16,0-5-23-16,0-2-10 16,0-5-6-16,0-5-1 15,0-2-2-15,0-3 0 16,0-2-38-16,0-2-81 0,2 0-64 16,3-1-30-16,4-1-93 15,-6 0 2-15,4-3-67 16</inkml:trace>
  <inkml:trace contextRef="#ctx0" brushRef="#br0" timeOffset="51803.9162">10206 4673 133 0,'-2'1'84'16,"2"-1"-7"-16,0 1 16 16,0-1-2-16,0 0-27 15,0 0-26-15,0 0 0 16,0 0 9-16,0 0 11 0,0 0-12 15,0 0-3-15,2 0-3 16,0 0 14-16,3 0 12 16,4 0 5-16,2 0-17 15,4 0-7-15,14 0-3 16,8 0-4-16,11-1-4 16,5 1-4-16,7 0-27 15,-4 0 14-15,2-1-16 16,-8 0 11-16,-3-1 0 15,-5 0-4-15,-9 0 17 16,-3-1-16-16,-3 1-1 16,4-2 16-16,4-1-12 0,2 0-1 15,5 0-11-15,-2 3 3 16,-2-1-3 0,0 3-2-16,-1 0-2 0,0 0 2 15,-1 0 0-15,-1 0 2 16,-5 0-2-16,-5 0 0 15,-8 0 0-15,-3 0 0 16,0 0 2-16,-1 0-1 16,1 0-1-16,4 0 0 15,1 3 2-15,2-3 23 16,-3 2-7-16,3 1-11 16,-2-2-3-16,-1 0-1 15,3-1-1-15,-2 2 0 0,-6-2 2 16,0 0 1-1,-4 0-5-15,0 0 4 0,-5 0-1 16,0 0 5-16,-2 0-6 16,1 0-1-16,-3 0 1 15,4 0-2-15,-4 0 0 16,0 0-9-16,0 0-7 16,2 0-6-16,-2 0 1 15,0 0-3-15,2 0-1 16,-1 0 8-16,-1 0-16 15,2 0-12-15,-2 0 6 16,0 0 2-16,0 0 9 16,0 0 12-16,0 0-1 15,0 0 1-15,0 0-1 0,0 0-23 16,0 0-81-16,2 0-92 16,2-2-38-16,-2 2-54 15</inkml:trace>
  <inkml:trace contextRef="#ctx0" brushRef="#br0" timeOffset="52335.9044">11553 4632 55 0,'0'0'260'0,"0"0"-132"16,0 0 3-16,0 0 14 0,0 0-7 15,0 0-30 1,0 0-42-16,0 0-14 0,0 0-8 16,0 14-8-16,0 5 29 15,0 8 27-15,0 6-29 16,0 1 5-16,0 1-9 15,0 0-19-15,0-5 9 16,0-5-14-16,0-3-19 16,0-6-3-16,0-3-9 15,0-4 5-15,0-4-7 16,0-3 0-16,0-1-4 16,3-1-31-16,-3 0-31 15,0 0-28-15,0 0-36 16,0 0-64-16,0 0-133 15,0-3-128-15</inkml:trace>
  <inkml:trace contextRef="#ctx0" brushRef="#br0" timeOffset="53792.7645">10152 4962 119 0,'0'0'47'16,"0"0"3"-16,0 0 32 15,0 0 11-15,0 0-16 0,0 0-25 16,0 0-6-1,0 0 10-15,0 0 0 0,0 0 0 16,2 0-2-16,10 0 5 16,5 0 26-16,8 0 2 15,7 0-19-15,3 0-14 16,-1 0-22-16,2 0-20 16,-1 0-6-16,0 0 1 15,4 0 1-15,-2 0 17 16,1 0-1-16,4 0-9 15,-1 0-2-15,1 0 2 16,0 0-5-16,1 0-8 16,-1 0 10-16,0-2-11 15,1 0 16-15,-1 1 4 0,-6 0-14 16,-1 1-1-16,-4 0-4 16,-4 0 3-16,2 0 2 15,-1 0-5-15,-1 0-2 16,3 0 0-16,-2 0 0 15,-1 0 0-15,-2 0 2 16,-3 0-2-16,-7 0 2 16,3 0-1-16,-6 0-1 15,0 0 4-15,-1 0-1 16,-2 0-3-16,-1 0-3 16,2 0 3-16,0 0 0 15,4 0-2-15,2 0 2 16,-1 0 2-16,4 0 1 0,-5 0-3 15,1 0 0-15,-1 0-1 16,-1 0 1-16,-1 0-4 16,-4 0 4-16,0 0-2 15,-5 0 2-15,2 0-1 16,-1 0-5-16,-4 0 5 16,2 0 1-16,-2 0 1 15,2 0 5-15,1 0-5 16,-1 0-1-16,1 0 0 15,-1 0-3-15,-2 0-2 16,0 0-11-16,0 0-3 16,0 0 7-16,0 0 9 0,0 0-11 15,3 0 8-15,-3 0 4 16,2 0-3-16,-2 0 0 16,1 0-7-16,1 0-6 15,-2 0-5-15,0 0 2 16,0 0 0-16,3 0 13 15,-3 0 8-15,0 0 4 16,0 0-4-16,0 0 1 16,0 0-1-16,0 0 0 15,0 0-45-15,0 0-59 16,0 0-64-16,-3 0-36 16,1-1-71-16</inkml:trace>
  <inkml:trace contextRef="#ctx0" brushRef="#br0" timeOffset="56252.434">11601 4199 78 0,'0'-19'167'15,"0"11"-100"-15,0 1-8 16,0 0 4-16,0 1-11 16,-2 1-28-16,-2 0 11 0,4 2 9 15,0-1 2-15,0 0 3 16,0 3 4-16,0-1 2 16,0 2-9-16,0 0-7 15,0 0 5-15,0 0 2 16,0 0-13-16,0 0-4 15,0 0-5-15,0 0-4 16,-2 0-4-16,2 0-2 16,0 0-14-16,0 0-3 15,0 0-11-15,-2 2 1 16,1 8 0-16,-1 3 11 16,0 4 2-16,-2 4 12 15,2 2 20-15,1 4 10 0,-4 0-15 16,4 0 0-16,-3-1-5 15,2-3-8-15,-3-1-4 16,3 0-4-16,2 0-6 16,0 0 0-16,0 0 0 15,0 1 0-15,0 2-1 16,0 0-14-16,0 0 15 16,4-2 2-16,-1-3 6 15,-3-2 5-15,0-2-13 16,0-3-2-16,0 1-1 15,0-4 3-15,-5 1 3 16,3-2 6-16,1 1-6 16,-2-2-3-16,0 2-15 15,3 3-6-15,-2 1 5 0,2 0 8 16,0-1 5-16,0-2 1 16,0-2 2-16,0-2 0 15,0 0-6-15,0 0 3 16,0-2 6-16,0 4 0 15,0 1-1-15,0 2-2 16,0 2-5-16,0 2 5 16,2 1 3-16,4 0 2 15,-5-1-3-15,1-2 9 16,-2-2 8-16,0 0-3 16,2 0-13-16,-2 0 4 15,3 2-5-15,-3 1-2 16,2-1 3-16,-2 4 0 0,0 0-3 15,0 4 0-15,0-1-2 16,0-1 2-16,0 1 0 16,0-3 2-16,0-2 1 15,-2-2 1-15,-1 0-3 16,1-1 4-16,0 4-3 16,-2 1-4-16,1 1 1 15,-1 1-1-15,1 3 2 16,-3 0 0-16,1 0 2 15,2 3-2-15,-2-2 5 16,0 0-5-16,3-1 0 16,0-1 3-16,1 0-2 0,1-3-1 15,0-2 0 1,0 1-3-16,0-1-3 0,0-2 6 16,0 0 0-16,0-1 1 15,0 0-1-15,0 1-3 16,0 1-2-16,0 0-15 15,0-1-17-15,-6 0 31 16,2 1 1-16,1 1 2 16,-3-1 3-16,1-2 6 15,-1-1 15-15,4-2-5 16,2-3-9-16,0-1 1 16,0 1 2-16,0-1-10 0,0 4 3 15,0 0 0 1,0 0-3-16,0 1 0 15,0 0-6-15,0 0 1 0,0 0 3 16,-2 1 2-16,-3-3 5 16,5-2-3-16,-2-1-2 15,2-1 1-15,-2 1 1 16,2-2 1-16,0-2-3 16,0 1-11-16,0 0 1 15,0 0 2-15,0 3-4 16,0-5-26-16,0 1-28 15,0-1-24-15,0 1-17 16,0-2-23-16,0-1-22 16,0 0-50-16,0 0-83 15</inkml:trace>
  <inkml:trace contextRef="#ctx0" brushRef="#br0" timeOffset="57993.1507">11474 3647 289 0,'-2'-7'177'0,"2"4"-68"15,0 1-17-15,0 1 41 16,0 1-27-16,0 0-43 15,0 0-6-15,0 0 3 16,0 0 2-16,0 0-6 16,0 0-8-16,0 0-20 15,0 1-3-15,0 10-5 16,2 7 16-16,2 6 18 16,1 5-18-16,-3 1-2 15,0 2 0-15,4 1-16 16,-3-2-3-16,1 2-8 15,3-3-2-15,3-4-5 0,-5-4 0 16,1-5 0-16,1-4 0 16,-5-6 6-16,-1-3-3 15,-1-1-3-15,2-1 0 16,-2-1-1-16,3 0 1 16,-3-1-8-16,0 0 8 15,0 0 6-15,0 0-4 16,0 0 1-16,0 0-3 15,0 0-3-15,0 0 3 16,0 0 1-16,0 0 3 16,0 0 3-16,0 0-5 15,3-9 5-15,2-2-7 16,4-7-3-16,2-3 3 0,0-1-7 16,2-3-6-16,1 0 4 15,-2-2 9-15,0 3-2 16,-2 1 2-16,2 1 0 15,-5 2-2-15,-2 3-9 16,2 2 9-16,-6 4 2 16,2 4 0-16,-3 4 0 15,0 1-14-15,0 2-8 16,0 0-6-16,0 0 13 16,0 0 7-16,0 0-27 15,0 0 0-15,0 0 2 16,0 0-9-16,0 0-3 15,0 9-34-15,0 0-74 16,0 5-90-16,0-8-29 0,0-3-153 16</inkml:trace>
  <inkml:trace contextRef="#ctx0" brushRef="#br0" timeOffset="58640.8819">11540 3964 202 0,'0'0'44'15,"0"0"7"-15,0 0 26 16,0-3-1-16,3-4-10 16,0-1-12-16,0-4 2 15,1-3 26-15,2-4 37 0,4-5-8 16,-2-7 4-1,6-4 14-15,1-5-61 0,0-3 24 16,-1 0-49-16,2 1-8 16,-5-1-6-16,1 4-13 15,-3 1-16-15,-2 1 0 16,0 2 2-16,0 6-2 16,-5 0-3-16,-1 6 1 15,-1 4 2-15,0 4 0 16,0 4 3-16,0 4-3 15,0 2-1-15,0 2 1 16,0 0-2-16,2 1-5 16,-2 0 3-16,0 0 2 15,0 1 2-15,0-1-1 0,0 1-1 16,0 0 0-16,0 1 0 16,0 0-5-16,0 0-22 15,0 0-33-15,0 0-23 16,0 0-15-16,0 0-16 15,0 0 7-15,0 0-2 16,0 0-15-16,0 0-34 16,-3 0-9-16,1 0-10 15,-1 1 7-15</inkml:trace>
  <inkml:trace contextRef="#ctx0" brushRef="#br0" timeOffset="59912.5593">11588 3962 18 0,'0'2'48'0,"0"-2"3"0,0 0-9 15,2 0-11-15,-2 2 9 16,1-2-2-16,-1 0-1 16,2 1 4-16,-2-1 2 15,0 0 1-15,0 0 7 16,0 0 15-16,0 0 11 15,0 0 6-15,0 0 7 16,0 0 13-16,0 0-23 16,0 0-20-16,0 0-8 15,0 0 3-15,0 0 18 16,9-5 12-16,6-8 13 16,3-5-69-16,10-4-15 0,4-3 20 15,1-2-5 1,4-3-9-16,0 0-10 0,0 0-8 15,-5 4-4-15,-10 8 1 16,-5 4-14-16,-11 5-13 16,-2 3-21-16,-4 4-22 15,0 2-32-15,0 0-51 16,0 0-206-16,-4 1-119 16</inkml:trace>
  <inkml:trace contextRef="#ctx0" brushRef="#br0" timeOffset="66234.6713">11560 5194 194 0,'0'-1'72'0,"0"0"-36"15,0 0-17-15,0 1-9 16,0 0-7-16,0 0-2 0,0 0 3 16,0-1 8-16,0 1-1 15,0-1-7-15,0 1-2 16,0 0-2-16,0 0-5 15,0 0-58-15,-1 0-26 16,-2 0-92-16</inkml:trace>
  <inkml:trace contextRef="#ctx0" brushRef="#br0" timeOffset="67478.3896">11553 5158 43 0,'0'0'65'0,"0"0"-26"15,0 0 5-15,0 0 1 16,0 0-7-16,0 0-8 15,-2-2 9-15,2 2-1 16,0 0 8-16,0 0 3 16,0 0-6-16,0 0-4 15,0 0-5-15,0 0-5 16,-2-1-1-16,1 0-1 16,-7 0-3-16,3 1-8 0,-10-2-5 15,-1 2-10 1,-5 0 3-16,-8 0-1 0,0 0 7 15,-3 0 4-15,-2 0-2 16,-1 5 17-16,4 0-12 16,1-1-8-16,4 1 6 15,5-1-12-15,5 0 0 16,3-1-3-16,5 1-5 16,-1-1-2-16,3 1-33 15,3-2-13-15,0 1 2 16,3-1-4-16,-2-1-16 15,2 1-22-15,0-2-38 0,0 0-80 16</inkml:trace>
  <inkml:trace contextRef="#ctx0" brushRef="#br0" timeOffset="68669.5112">11307 5082 188 0,'0'-2'110'0,"0"2"-28"15,0 0 5 1,0 0-20-16,0 0-22 0,0 0-18 16,0 0-9-16,0 0-6 15,0 0 4-15,-3 0 10 16,-6 0 10-16,-4 7-1 15,-5 0 3-15,-3 3 2 16,-1 1 10-16,-4 0-13 16,0 2-5-16,2 1-2 15,0-2-11-15,6 0-2 16,2-2-10-16,6-1-7 16,-1-1 0-16,6-2 0 0,-2-2-11 15,5-3-9 1,2-1 6-16,-3 0-2 0,3 0 1 15,0 0 15-15,0 0 0 16,0 0 5-16,0 0 0 16,0 0 0-16,0 0-3 15,0 0-2-15,0 0 8 16,0 0-7-16,0 0 4 16,0 0 7-16,0 0-12 15,0 0 0-15,0 0-9 16,0 0 0-16,3 0 3 15,-1 0 1-15,0 0-3 16,5 0 3-16,2 0 5 16,0 0-5-16,6 0 5 15,3 0 9-15,-1 0-8 0,5 0 0 16,-1 0-1-16,3 3 0 16,-6 0 0-16,-1-1 0 15,-4 0 3-15,-6-1 1 16,-1 1-3-16,-2 0 1 15,-4-2 1-15,0 0 1 16,0 0-3-16,0 0-1 16,0 2-1-16,0-2-4 15,0 0 1-15,0 2 4 16,0-1 0-16,1 1 1 16,1-2-1-16,-2 0-10 15,2 0-7-15,-2 2 12 0,0-2 4 16,0 0 1-16,0 0 6 15,0 0 5 1,0 0 6-16,0 0 4 0,0 0-3 16,0-5-11-16,3-2-3 15,-3-1-8-15,4-1 1 16,-2 0 3-16,0-2-3 16,1 0 7-16,1 1 4 15,-2-3-2-15,-2 2-5 16,2 0 3-16,1 1-2 15,-3 3 0-15,0 0-2 16,0 2-17-16,0-1 3 16,0 3 9-16,0 0-24 0,0 2-35 15,0 1-29-15,0 0-11 16,0 0 6-16,0 0-27 16,-3 0-95-16</inkml:trace>
  <inkml:trace contextRef="#ctx0" brushRef="#br0" timeOffset="70846.2901">11694 4776 208 0,'-6'0'128'0,"6"0"-41"15,0 0 5-15,0 0 10 0,0 0-6 16,0 0 10-16,2 0-18 15,9 0-41-15,8 0 7 16,9 0 30-16,5 0 11 16,4 0-45-16,-3 0-19 15,-2 1-22-15,-3 0-8 16,-6 0-2-16,-2-1 1 16,-7 1-4-16,-2-1-37 15,2 0-46-15,-3 0-48 16,-6 0-53-16,0 0 16 15,-5 0-12-15,0 0-57 16</inkml:trace>
  <inkml:trace contextRef="#ctx0" brushRef="#br0" timeOffset="71505.537">11849 4676 60 0,'0'0'265'0,"0"1"-201"16,11 3 17-16,5 2 31 0,5 3-31 15,8 0-30-15,2 3 0 16,-2-1 8-16,0 1-4 16,-3-2-9-16,-5-3-14 15,-5-1-10-15,-2-1-6 16,-6-2-7-16,-3-1-3 16,-5-1-4-16,2-1 0 15,-2 0-1-15,0 0 9 16,0 0-9-16,0 0 0 15,0 0-1-15,0 0 3 16,0 1-3-16,0-1 0 16,0 0 0-16,0 0-3 15,0 0 3-15,0 0 0 0,0 0 2 16,0 1-1-16,0 0-1 16,2-1 0-16,-2 1-4 15,0-1 4-15,0 1-3 16,0-1-2-16,0 0-1 15,0 1-10-15,0 0 4 16,0 1-7-16,0 1-5 16,-9 4 24-16,-6 2 49 15,-5 2-4-15,-4 2-22 16,1 0 1-16,-3-1-20 16,5 0 13-16,0 0-9 15,1-3-4-15,8-1 2 0,4-3-6 16,3-2 0-16,5-1-41 15,0-1-90-15,0 0-28 16,10-1 22-16,-5 0-33 16,1 0-112-16</inkml:trace>
  <inkml:trace contextRef="#ctx0" brushRef="#br0" timeOffset="72571.9322">11933 4493 188 0,'-17'-8'75'0,"5"5"-35"0,-4 3 12 16,4 0-1-16,-2 0-3 15,-4 0-20-15,3 3-4 16,-5 5 13-16,0 5 21 16,-4 4 0-16,2 5-2 15,-1 8 4-15,0 7-4 16,4 9-16-16,0 5-31 16,4 4-9-16,6-1 0 15,9-1 2-15,0-2 4 16,6-4-3-16,16-1 32 15,9-5-27-15,5-3 2 16,10-8-1-16,-1-8 2 0,2-7 3 16,-2-11-9-16,-1-4-5 15,-2-1-2 1,0-19 2-16,-2-7-9 0,-5-6 0 16,2-6 9-16,-10-4-3 15,-7-5 0-15,-7-3 6 16,-8-5-3-16,-5 0 26 15,-7 4 4-15,-14 5-9 16,-7 8 4-16,-5 6-12 16,-4 10-13-16,-8 6 0 15,-2 8-5-15,-1 4-5 16,0 5-43-16,1 0-13 16,5 0 6-16,5 4-36 15,5 5-44-15,27-4-20 16,3-1-45-16</inkml:trace>
  <inkml:trace contextRef="#ctx0" brushRef="#br0" timeOffset="73039.2205">11694 4554 225 0,'0'-2'169'16,"0"2"-80"-16,7 0-15 0,8 15 35 16,10 14 20-1,12 17 48-15,3 9-16 0,4 13-62 16,-1 2-49-16,-4-2-26 15,-2-4 0-15,-3-7-10 16,-7-8-14-16,-6-11-4 16,-3-8-48-16,-7-9-19 15,-8-7-51-15,5-3-71 16,-8-11-38-16,0 0-174 16</inkml:trace>
  <inkml:trace contextRef="#ctx0" brushRef="#br0" timeOffset="119293.4844">10551 8280 440 0,'-2'-9'430'0,"0"9"-273"16,-1 5-64-16,1 20 72 15,2 13 32-15,0 12-34 0,0 2-82 16,0 4-40-16,0 1-11 15,0-6-6-15,-4-5-7 16,2-13-10-16,-1-6-7 16,-1-8-11-16,4-10-45 15,-2-5-59-15,2-4-79 16,0 0-51-16,0-9-144 16,0-7-3-16</inkml:trace>
  <inkml:trace contextRef="#ctx0" brushRef="#br0" timeOffset="119951.8697">10447 8287 913 0,'10'-15'162'0,"42"10"-154"15,28-1 1-15,25 3 76 16,19-3 16-16,8-1-17 15,-1 0-21-15,-6-4-15 16,-15-3 2-16,-12 1-3 16,-8 1-40-16,-17 1 0 15,-9 2-3-15,-11 3 0 16,-8 5 1-16,-5 1-5 16,-7 0-2-16,-3 0 2 0,-7 1-3 15,-2 7 1 1,0 2 2-16,-2 0 2 0,-6 2-2 15,3-1 1-15,-5 1 1 16,1-1 2-16,0 0-2 16,-2-2 0-16,3 2-2 15,-1 0-4-15,2 5-2 16,-1 5-6-16,0 5-3 16,7 6-3-16,0 2 0 15,-2 0-4-15,-4 0 8 16,-1-3-11-16,-3-2 13 15,-2-6-1-15,-8-3 10 16,0-6-16-16,0-5-20 16,-3-3-10-16,-9-1-5 0,-5 1-3 15,-4-1 19-15,-9-1 38 16,0-1 2-16,-7 1-1 16,-10 1 2-16,-11 0 1 15,-15 0 2-15,-13 1 14 16,-15-1-13-16,-12 1 1 15,-4 1-7-15,-8 4 9 16,1 7-10-16,11 2 5 16,9 8 2-16,17-2 11 15,17-1-18-15,14-6 0 16,9-4-23-16,9-8-14 16,3-7-26-16,-3 0-85 15,1-16-64-15,32 3-12 16,1-3-77-16</inkml:trace>
  <inkml:trace contextRef="#ctx0" brushRef="#br0" timeOffset="121365.1468">11198 7647 274 0,'-24'-8'128'16,"6"6"-47"-16,-2 2 23 15,0 0 7-15,-2 13-39 16,0 14-2-16,-5 14 7 16,3 12 32-16,2 11 13 15,13 3-88-15,9-8-34 16,15-10-9-16,25-16 5 15,15-14 4-15,9-18 16 0,1-6 3 16,-1-29 14-16,-6-11-8 16,-11-9-10-1,-18-5-4-15,-16-6-1 0,-13-3 2 16,-13-4 13-16,-24 4 14 16,-15 8-2-16,-15 15 32 15,-6 20-69-15,-4 20-18 16,3 8-52-16,8 32 35 15,0 21-54-15,6 19-164 16,47-37-10-16,2-1-112 16</inkml:trace>
  <inkml:trace contextRef="#ctx0" brushRef="#br0" timeOffset="121981.9765">11151 7954 439 0,'-33'27'129'16,"9"0"-92"-16,-1 2 25 16,3-4 59-16,1 0-47 15,2-3-47-15,4-1-14 16,-1-5 4-16,3-1-10 15,4-5-7-15,5-2 0 16,-2-3-34-16,4-1-6 16,2-4 0-16,0 0-3 15,2-4 0-15,13-14 33 16,7-7-5-16,2-7-13 16,5-5 28-16,0 0 0 0,-3 5 5 15,3 6 21 1,-7 10 31-16,-4 6 8 0,-6 6 5 15,-2 4-11-15,-1 5-4 16,0 20 30-16,2 6-50 16,-1 10-12-16,0-3-8 15,4 0-15-15,6-4-2 16,1-9-1-16,2-8 3 16,0-7-3-16,-4-10 0 15,-2 0-22-15,0 0-34 16,-2-14-56-16,-2-1-93 15,-13 5-23-15,0 1-102 0</inkml:trace>
  <inkml:trace contextRef="#ctx0" brushRef="#br0" timeOffset="122534.8615">10917 8186 477 0,'-5'0'174'0,"8"-5"-52"16,29-1 54-16,14-3-59 15,13-2-65-15,10 0 28 16,1 0-21-16,-5-2-26 16,-7 0-11-16,-19 2-22 15,-11 2-48-15,-13 2-80 16,-15 5-130-16,-8 2-152 16</inkml:trace>
  <inkml:trace contextRef="#ctx0" brushRef="#br0" timeOffset="123621.0741">10796 8443 297 0,'-4'-4'326'0,"4"4"-176"15,0 0 20-15,0 13 14 16,2 12-72-16,9 2-12 16,0 4-52-16,1-1-22 15,-4-3-16-15,0-7-10 16,-7-7-1-16,1-6-36 15,-2-5-48-15,0-2-80 16,-3-2-115-16,-7-7-64 16,4-2-136-16</inkml:trace>
  <inkml:trace contextRef="#ctx0" brushRef="#br0" timeOffset="123868.9176">10708 8390 526 0,'9'-17'257'15,"21"13"-183"-15,9 3-6 16,11 1 104-16,1 0-70 16,-4 12-41-16,-10 2-54 15,-11 1-7-15,-18-1-17 16,-6 1 17-16,-2 3 5 16,-17 1 12-16,-19-1 16 15,-3-3-1-15,-6-1-18 16,8-3-14-16,6-4-41 15,9-3-63-15,10-4-91 16,7 0-74-16,5-6 14 0,2-3-199 16</inkml:trace>
  <inkml:trace contextRef="#ctx0" brushRef="#br0" timeOffset="124148.3184">11052 8355 435 0,'0'11'280'16,"0"19"-237"-16,-9 1 24 16,1 1 151-16,-1-5-88 15,4-5-90-15,2-4-25 16,1-4-1-16,2-5-14 16,0-4-3-16,2-3-30 0,10-2-4 15,3 0 37 1,5 0 5-16,1-5 11 0,0-6-5 15,2 0 17-15,0 1-23 16,3-3-5-16,-4 0-75 16,1 0-107-16,-1-2-73 15,-17 9-37-15,-3 1-107 16</inkml:trace>
  <inkml:trace contextRef="#ctx0" brushRef="#br0" timeOffset="124305.2379">11304 8355 126 0,'0'0'453'16,"0"11"-302"-16,-8 12-33 16,0 2 48-16,4 0-39 0,4 1-69 15,0-5-58-15,0-7-9 16,12-5-121-16,0-9-51 16,-4 0-85-16,-3-3-118 15</inkml:trace>
  <inkml:trace contextRef="#ctx0" brushRef="#br0" timeOffset="124499.9884">11419 8340 478 0,'-10'29'136'16,"1"9"-104"-16,2-5 82 15,7-3 42-15,0-10-82 0,0-4-57 16,0-9-17-16,0-5-7 15,3-2-66-15,-1 0-97 16,1 0-46-16,-1-4 11 16,0-1-91-16</inkml:trace>
  <inkml:trace contextRef="#ctx0" brushRef="#br0" timeOffset="124807.5656">11296 8342 368 0,'-21'0'269'16,"21"0"-205"-16,0 0 10 15,23 0 103-15,11 0-122 16,6 0-44-16,0-2-11 16,-4-8-20-16,-6-3 18 15,-8-5-41-15,-2 2-71 16,-5 0-32-16,-4 3-6 16,-1 1-10-16,-10 10-65 0,0 2 121 15</inkml:trace>
  <inkml:trace contextRef="#ctx0" brushRef="#br0" timeOffset="125082.1402">11560 8240 68 0,'2'9'204'0,"-2"5"-47"16,0 8-46-16,5 3-20 16,-3 4-33-16,2 0 6 15,-4-1-18-15,0-8-12 16,0-2-17-16,0-9-12 16,0-2-5-16,0-5-27 15,-2-2-65-15,0 0-50 16,-3 0-53-16,3-2 10 15,2-9 38-15,0 1 80 16,0 2 67-16,0 5 123 16,5 1 64-16,2 0 0 0,7 2-18 15,2-2-35-15,5-1-62 16,5 1-36-16,-3-5-12 16,-2-2-24-16,0-5-53 15,-3-4-106-15,-15 7-82 16,-3 2-186-16</inkml:trace>
  <inkml:trace contextRef="#ctx0" brushRef="#br0" timeOffset="125249.6934">11717 8274 574 0,'-11'36'138'0,"9"-5"-43"0,2 0 108 16,0-7-74-16,10-2-99 15,2-8-30-15,1-6 0 16,-1-5-83-16,-9-3-140 16,-1-2-129-16</inkml:trace>
  <inkml:trace contextRef="#ctx0" brushRef="#br0" timeOffset="126479.7775">11182 7489 95 0,'-13'-17'393'0,"-7"6"-365"16,1 5-21-16,0 5 30 15,-5 1 12-15,3 10-28 16,0 20-7-16,-1 13-6 16,-4 8 25-16,5 6-7 15,4 0-21-15,9-1-4 16,8-4-2-16,0-9-16 15,10-7-53-15,-1-36-66 0,2 0-139 16</inkml:trace>
  <inkml:trace contextRef="#ctx0" brushRef="#br0" timeOffset="129913.9388">10981 7470 78 0,'-30'15'121'0,"10"1"-40"16,1 6 8-16,4 6 4 15,-1 3-20-15,5 8-17 0,5 1-11 16,5 5-5-16,1 7-13 16,0-2-1-16,15 3 0 15,9-3 1-15,8-5-21 16,4-6 11-16,-1-6-12 16,3-9 15-16,-4-5 2 15,0-10-1-15,0-9-5 16,1 0 11-16,4-11 1 15,-5-11-20-15,-3-4-7 16,-5-1-1-16,-1-3-12 16,-9-3 6-16,-1-3-14 15,-7-2 20-15,-1-4 10 16,-5-2-3-16,-2 4 14 16,0-3 5-16,-11 7 22 0,-3 2-22 15,-3 2-3-15,-3 6 1 16,0 1-1-16,-4 5 17 15,0 4-12-15,-5 2-10 16,-2 3-10-16,-1 0-7 16,1 4 1-16,4 0-2 15,3 3 0-15,6 1 0 16,-4 1-3-16,4 2-5 16,-6 0 1-16,-3 0-4 15,-1 7 4-15,-6 6-3 16,2 8-5-16,3 7-12 15,0 9 10-15,3 5 14 16,8 4-16-16,4-1-37 16,6-2 21-16,8 0 2 0,0 0-51 15,0-6-34-15,5 0-15 16,-1-32-56-16,0 1-175 16</inkml:trace>
  <inkml:trace contextRef="#ctx0" brushRef="#br0" timeOffset="130799.3925">11023 7547 136 0,'-13'-4'93'0,"6"3"-18"15,3 1-2-15,-2 0-13 16,-1 0-15-16,3 0-14 0,-2 0 2 16,-5 6 11-16,0 5-2 15,-1 3 5-15,-2 6-17 16,-4 5-1-16,3 4-1 16,-5 3 4-16,5 2-10 15,2-1 5-15,8 4-1 16,5 1-9-16,0 0-11 15,18-1 4-15,9-4-2 16,12-6 16-16,6-10-24 16,8-9 0-16,0-8-28 15,-2-6-35-15,-5-18 2 16,-6-7-10-16,-8-4-29 0,-30 16-79 16,-2 3-83-1</inkml:trace>
  <inkml:trace contextRef="#ctx0" brushRef="#br0" timeOffset="131429.305">10810 8024 335 0,'0'-3'291'0,"0"3"-184"15,0 5-78-15,-14 16 53 0,-1 4 32 16,-1 8-33 0,1 1-25-16,4-5-21 0,1-5-6 15,7-5 3-15,-2-8-14 16,3-4-14-16,2-5-4 15,0-2 0-15,0 0 4 16,12-18 15-16,6-5-19 16,7-8-4-16,3-5 4 15,-2-2 2-15,2 0-2 16,-6 4-8-16,-2 9 8 16,-8 10 0-16,-5 7 0 15,-3 8 8-15,-4 0 8 16,0 3-16-16,0 15-4 15,-3 8 4-15,-5 5 14 16,-5 0-10-16,0-4-4 0,4-3 0 16,0-8-12-16,7-7-25 15,2-4-13-15,0-3-25 16,0-2-67-16,0 0-73 16,0 0-57-16,0 0-132 15</inkml:trace>
  <inkml:trace contextRef="#ctx0" brushRef="#br0" timeOffset="131945.5112">11332 7942 252 0,'-8'-8'286'0,"5"8"-205"16,3 0-3-16,0 0 84 15,0 0-23-15,16 16-110 16,5 4 16-16,11 5 9 15,1-1 4-15,-2-3-27 16,-2-5-14-16,-8-8-2 16,-8-3-3-16,-8-5-7 15,0 0-5-15,-4 0-28 0,1-6-57 16,-2-5 39 0,0 2-26-16,0 1-29 0,0 1-28 15,0 7-67-15,0 0-107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8:20:36.18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9621 2739 576 0,'-3'-1'176'0,"1"1"-61"15,2 0 59-15,0 0-25 16,0 0-48-16,0 0-40 0,0 12-25 16,-1 10-25-1,-1 10-8-15,-1 7 17 0,1 2 66 16,2-2-21-16,0-2-24 15,0-7-27-15,0-4-14 16,0-4 6-16,0-7-1 16,0-3-5-16,2-4-13 15,3-2-69-15,-2-2-51 16,4-1-47-16,4-3-107 16,-8 0-4-16,4-6-68 15</inkml:trace>
  <inkml:trace contextRef="#ctx0" brushRef="#br0" timeOffset="782.23">9678 2707 265 0,'12'0'153'16,"10"0"-80"-16,16 0-14 16,16 0 24-16,20 0-9 15,16 0 18-15,16-2 22 0,7-1 8 16,3 1-40-16,3 0-22 16,-3 0-20-16,-10 2-29 15,-6-3 10-15,-11 1-13 16,-14-2-8-16,-10 1 3 15,-8 0-3-15,-11 0 0 16,-6 2-3-16,-5-1 0 16,-6 0 3-16,0 0 0 15,-7 0-2-15,0 0 0 16,-7 2 2-16,1-2 0 16,-4 2-1-16,-1-1-1 15,-2-1 1-15,-1 0 2 0,0 0-1 16,-3-1 3-16,-4 1-3 15,-1 1-1-15,0 0-2 16,3 1-1-16,-3 0 3 16,0 0-1-16,0 0 2 15,0-2 0-15,0 2 0 16,0 0 0-16,0-1-2 16,0 1-3-16,0 0-15 15,0 0-23-15,0 0-54 16,0 0-121-16,-3 0-55 15,0 0-98-15</inkml:trace>
  <inkml:trace contextRef="#ctx0" brushRef="#br0" timeOffset="1616.9932">9610 3105 19 0,'-6'0'162'16,"6"0"-73"-16,0 0-21 15,0 0 11-15,0 0 2 16,4 0 2-16,24 0 20 16,22 0 9-16,27 0-35 15,33 0 72-15,23 0 52 16,13 0-60-16,3 0-14 16,-7 0-65-16,-14 0-34 15,-13-5-19-15,-18-2 4 16,-14 1-8-16,-12 1 1 15,-22 0 1-15,-12 1-7 16,-17 2-2-16,-11 1-9 16,-9 1 7-16,0 0 4 0,0 0-25 15,0 0-58 1,0 0-68-16,0 0-18 0,0 0-103 16,0 0-13-16,0 0-96 15</inkml:trace>
  <inkml:trace contextRef="#ctx0" brushRef="#br0" timeOffset="2849.3805">11348 2613 80 0,'-5'-8'145'0,"5"4"-73"16,0 3-12-16,0 1 8 15,0 0-10-15,0 0-20 16,0 0-11-16,0 0-1 16,0 0 13-16,0 0 5 15,0 9 5-15,0 11-24 16,0 11-23-16,0 8 48 16,-5 3 26-16,-1 3-29 0,2 1 11 15,-3-1 7 1,3-1-14-16,3-5-10 15,-5-6 3-15,4-7-33 0,2-6-8 16,-1-4-2-16,1-5 1 16,0-3 0-16,-1-3 1 15,1-2-2-15,0 0-1 16,0-2 2-16,0-1-4 16,0 1-4-16,0-1-7 15,0 0 4-15,0 0 6 16,0 0-1-16,0 0-4 15,0 0 7-15,0 0-1 16,0 0-11-16,-2 0-17 16,-1 0 10-16,3 0 3 15,-3 0 13-15,1 0 4 0,-1 0 0 16,-4 0-2-16,-5-2-2 16,-6-1 2-16,-5-1 1 15,-9 0 0-15,-5 0 1 16,-9 2 1-16,-3 0 6 15,-2 2 3-15,3 0-10 16,6 1 3-16,5 9-3 16,6 1-4-16,4 1-6 15,10 3-131-15,8-4-33 16,9-8 47-16,0-2-127 16</inkml:trace>
  <inkml:trace contextRef="#ctx0" brushRef="#br0" timeOffset="4231.832">9644 2054 91 0,'0'6'47'0,"-5"1"-10"0,3 7 30 15,1 6 14-15,-2 12-10 16,-2 8 13-16,5 9-2 16,0 5 28-16,0 1-25 15,0 1-3-15,0-1-23 16,0-2 13-16,0-2 5 16,0-1-20-16,0-5 0 15,0-2-31-15,0-7-9 16,0-4-10-16,-7-7-3 15,1-3-4-15,-1-6 2 16,1-5-2-16,1-4 0 16,3-3-17-16,-5-2-31 15,3-1-43-15,1-1-52 0,-4 0-24 16,6 0-27-16,-1 0-70 16</inkml:trace>
  <inkml:trace contextRef="#ctx0" brushRef="#br0" timeOffset="6482.2469">9529 1779 340 0,'0'-6'138'0,"0"6"-50"15,0 0 28-15,0 0-9 16,0 0-34-16,0 0-38 16,-3 12-21-16,3 6-9 15,0 7 32-15,0 4 25 16,0 1-15-16,9 3 3 15,7-4-14-15,1-1-21 16,-1-3 10-16,-1-3-14 16,-1-7 0-16,-6-4-3 15,-3-5 3-15,-1-3-9 16,-1-2-2-16,-3-1 0 16,0 0 1-16,0 0-1 15,0 0 9-15,0 0 7 0,0 0 7 16,0 0-8-16,0 0 22 15,0 0-15-15,0 0-2 16,0-4 14-16,0-6-7 16,3-7 3-16,2-6-21 15,4-6-5-15,4-7-4 16,0-6-5-16,1-2-1 16,1 0 3-16,-5 7 1 15,-2 6-3-15,0 10 5 16,-5 8 0-16,-1 4-2 15,1 2-14-15,-3 4-12 16,0 2 7-16,0 0-15 0,0 1-25 16,0 0-45-16,0 0-33 15,0 0-30-15,-3 8-11 16,-1-3 13-16,0 0-38 16</inkml:trace>
  <inkml:trace contextRef="#ctx0" brushRef="#br0" timeOffset="7136.5943">9644 1972 186 0,'0'-7'153'0,"0"0"-73"16,0-4-15-16,0-2-8 15,0-5 5-15,0-4-2 16,0-6 9-16,2-6 0 15,0-3-21-15,0-2-5 16,0 1-9-16,1 3-15 16,-1 1-10-16,-2 6-9 15,0 5 3-15,0 5-3 16,0 2 14-16,0 4 7 16,0 1-17-16,-2 3 10 15,-1 3-12-15,-1 1 1 16,4 2 2-16,0 2-5 0,0-1-2 15,0 1-2-15,0 0-15 16,0 0-3-16,0 0 7 16,-2 0 7-16,2 0-1 15,-2 0-4-15,2 0-7 16,-5 0-23-16,3 0-13 16,1 0-44-16,-5 1-47 15,4 6-14-15,2-5 11 16,-2 0-1-16</inkml:trace>
  <inkml:trace contextRef="#ctx0" brushRef="#br0" timeOffset="13597.1999">9725 2460 165 0,'-2'0'162'0,"2"0"-57"16,0 0-6 0,0 0 9-16,0-2-5 0,11 0-15 15,10-2-31-15,13 0 18 16,11-1 16-16,5 1-9 16,7-1-19-16,-1 3-25 15,-3-2-1-15,-4 1-2 16,-10 2-30-16,-13 0-5 15,-7 0 0-15,-4 1 0 16,-7 0-48-16,-6 0-24 16,1 0-25-16,-3 0-34 0,0 0-75 15,0 0 4 1,0 0 9-16,-3 0-91 0</inkml:trace>
  <inkml:trace contextRef="#ctx0" brushRef="#br0" timeOffset="14532.0556">10050 2287 229 0,'0'-1'124'15,"0"1"-36"-15,0 0 16 16,0 0-5-16,0 0-1 15,0 0-14-15,0 0-8 16,0 0-21-16,16 3-39 16,3 8-16-16,7 2 18 15,6 1 22-15,2-2 9 16,-3-1-29-16,1-4-5 0,-3-2 8 16,-8-1-22-1,-3-2 16-15,-12-2-14 16,-1 1 0-16,-5-1 0 0,0 0-2 15,0 0-1 1,0 0-1-16,0 0-28 0,0 1 13 16,0-1 16-16,0 1-17 15,0 0 1-15,0-1 8 16,0 0 4-16,0 0-8 16,0 0-1-16,0 1 2 15,0-1 1-15,0 0 4 16,0 0 5-16,0 0-2 15,0 0 2-15,0 0-9 16,-2 0-6-16,-3 4 7 16,-1 0 9-16,-5 3 7 15,-4 4-6-15,-6 2 4 0,-5 7 14 16,-7 0 25 0,-5 4 14-16,3-1-12 0,4-2-16 15,1-4 3-15,7-2 1 16,5-4-6-16,3-3-11 15,9-2-10-15,5-4-7 16,1-1 0-16,0-1-4 16,0 0 4-16,0 0 0 15,0 0-25-15,0 0-11 16,0 0-20-16,0 0 0 16,0 0 20-16,0 0 14 15,0 0-9-15,0 0-41 16,0 0-47-16,0 0-34 15,0 0-13-15,0 0-60 16</inkml:trace>
  <inkml:trace contextRef="#ctx0" brushRef="#br0" timeOffset="15846.8744">9416 2657 112 0,'0'0'117'15,"0"0"-39"-15,0 0 1 16,0 0 6-16,-2 0-22 16,2 0-6-16,-2 0-15 15,-1 0 3-15,-3 0 5 16,2 0 4-16,-9 0-4 0,-1 0-18 15,-6 0-6-15,-9 0 4 16,-8 0 0-16,-6 0 1 16,-10 5 13-16,-5 2 18 15,-2 1-13-15,2-1-6 16,7-2-5-16,4 1-16 16,8-1-11-16,2-3-6 15,4 2-5-15,10-2-1 16,2 0-4-16,10-1-15 15,4-1-10-15,5 0-22 16,2 0-37-16,0 0-31 16,2 0-5-16,9 0-32 15,2 0-2-15,-8 0 34 0,0 0-66 16</inkml:trace>
  <inkml:trace contextRef="#ctx0" brushRef="#br0" timeOffset="16797.974">9016 2541 254 0,'0'-3'147'0,"0"3"-36"15,0 0-8-15,-10 0-42 16,-3 5-5-16,-12 7 2 16,-1 4 5-16,-5 2 22 15,-7 3-3-15,3 2-5 16,-3-3-6-16,4-1-18 0,3-2-9 16,3-2-14-1,9-2-10-15,1-3-12 0,5-3-8 16,8-3 5-1,3-1-5-15,1-2-1 0,1 1-1 16,-2-1-3-16,2-1-2 16,0 1 2-16,0-1 2 15,0 0 3-15,0 0 0 16,0 0 1-16,0 0-1 16,0 1 2-16,0-1-2 15,0 0 0-15,0 0-7 16,0 0 7-16,0 1 0 15,0-1 2-15,0 0-2 16,0 0 0-16,0 0-3 16,0 1-9-16,0 0-11 0,3 0-8 15,4 1 17-15,7 0 7 16,5 1 7 0,3 1 8-16,8 0 17 0,0 2 19 15,3-1-21-15,2 0 1 16,-2 0 1-16,0-1-11 15,-7 0-9-15,-5 0-1 16,-6-2-1-16,-6 0-1 16,-4-1 0-16,-5-1-2 15,0 1-2-15,0-1-12 16,0 1 2-16,0-1-3 16,0 0-9-16,0 1-11 0,6 2-27 15,1 0-43 1,3 1-50-16,4-2 13 0,4-2-21 15,-12 0-74 1,-1 0-140-16</inkml:trace>
  <inkml:trace contextRef="#ctx0" brushRef="#br0" timeOffset="17646.5159">9207 2412 121 0,'0'-9'127'0,"-12"5"-83"16,-4 2-11-16,-1 2 30 16,-8 0-9-16,-6 0 2 15,-3 0-3-15,-1 7 4 16,-3 2-3-16,3 3 7 15,4 4 9-15,-1 4-14 16,0 6-13-16,1 9-9 16,4 6-1-16,3 6 20 0,9 2-19 15,6 1-17 1,7 1-7-16,2 1-10 0,11-1 12 16,13-4-4-16,9-3 14 15,11-7 8-15,5-6-12 16,4-7-2-16,4-7-8 15,1-9 1-15,0-6-9 16,0-2-6-16,-7-1-10 16,-7-12-7-16,-1-5-14 15,-4-5 13-15,-4-3 0 16,-6-5 16-16,-8-6 8 16,-6-4 5-16,-7-3 7 15,-8-1 2-15,0-2-6 0,-10 2 12 16,-11 0 19-1,-8 4-26-15,-5 3 27 0,-5 9-31 16,-3 6-9-16,-6 7 0 16,-3 7-3-16,-8 5 0 15,4 4-30-15,5 0-25 16,3 0-4-16,9 4-19 16,5 6-32-16,7 5-27 15,4 0-1-15,19-7-33 16,3-1-116-16</inkml:trace>
  <inkml:trace contextRef="#ctx0" brushRef="#br0" timeOffset="18140.4434">8937 2491 317 0,'16'17'104'0,"5"20"-44"15,11 14 108-15,15 8 38 16,6 6-32-16,6 2-32 16,-2-6-43-16,-7-4-44 15,-6-8-43-15,-8-12-10 16,-10-8-2-16,-9-7-19 0,-5-8-21 16,-5-4-19-16,-3-6-67 15,-2-4-109-15,-2 0-59 16,0-1-215-1</inkml:trace>
  <inkml:trace contextRef="#ctx0" brushRef="#br0" timeOffset="26879.3548">9626 5640 334 0,'0'10'354'15,"-3"23"-311"-15,-2 15-32 16,2 13 156-16,1 7 39 15,-1 1-57-15,3-7-47 16,0-12-52-16,0-9-1 16,0-10-6-16,6-8-19 15,-1-6-24-15,0-8 0 16,-1-6-83-16,3-3-78 16,6-8-75-16,-8-7-119 15,6-5-67-15</inkml:trace>
  <inkml:trace contextRef="#ctx0" brushRef="#br0" timeOffset="27748.9345">9636 5614 267 0,'30'4'114'0,"15"-4"-61"0,17 0 28 16,18 0 34-16,9-2-1 16,14-5 4-16,6-1 8 15,12 0-19-15,0-2-43 16,5-3 9-16,-4-1-10 15,-6 0-57-15,-12-1-4 16,-9-1-2-16,-9 3-33 16,-13 2 25-16,-12 0-17 15,-16 6 17-15,-6 0 7 16,-14 3 1-16,-6 0 1 16,-7 2 2-16,-1 0 4 15,-3 0 6-15,2 0-3 0,0 0-10 16,1 0-2-16,1 0 1 15,-2 0-1-15,2 3 0 16,-1-1 1-16,-3 0-3 16,-3 0-5-16,0-2-8 15,-5 0-19-15,0 0 10 16,0 0-53-16,0 2-64 16,0 1-4-16,0-1-69 15,0 0-55-15</inkml:trace>
  <inkml:trace contextRef="#ctx0" brushRef="#br0" timeOffset="28121.2508">11388 5507 341 0,'0'31'147'0,"0"10"-77"0,8 6 51 15,-3 6 36-15,3-1-24 16,-3-1-23-16,-5-4-38 16,2-3-24-16,-2-5-32 15,0-6-13-15,0-9-3 16,0-6-106-16,0-9-60 16,-4-9-32-16,3 0-52 15,-1-5-156-15</inkml:trace>
  <inkml:trace contextRef="#ctx0" brushRef="#br0" timeOffset="29036.407">9618 6125 119 0,'-2'2'148'0,"2"-2"-67"15,0 0-26-15,9 0 21 16,12 0 11-16,11 0-2 0,13 0 7 16,24 0-4-16,19 0 31 15,13-4 4-15,10-2 3 16,8-4-29-1,1 0-20-15,-2-1-35 0,-1-2 32 16,-6-1-51-16,-5-1 0 16,-3-2-16-16,-13 2 3 15,-10-1-9-15,-9-1-1 16,-16 2-3-16,-13 2-10 16,-10 2 9-16,-9 2 4 15,-12 4 0-15,-3 1 8 16,-5 2-3-16,-3 2 10 15,0 0-13-15,0 0-2 16,0 0-10-16,0 0-4 16,0 0-20-16,0 0-14 15,0 0-8-15,0 0 6 0,0 0-14 16,0 0-5-16,0 0-56 16,0 0-51-16,0 2 37 15,0 1 67-15,0 0 12 16,0 0-34-16,0-1-2 15,0-1 15-15,0-1-72 16</inkml:trace>
  <inkml:trace contextRef="#ctx0" brushRef="#br0" timeOffset="30461.5173">9633 5138 106 0,'0'0'57'16,"0"0"-16"-16,0 0-4 15,0 0 1-15,0 0-8 16,0 4 2-16,0 5-16 16,0 3-1-16,-3 4-4 15,1 6 5-15,0 7 13 16,-1 6 0-16,3 1-4 15,0 0 0-15,0-5-10 0,0-5-12 16,0-7 2 0,0-6-10-16,0-6-4 0,3-5-72 15,-1-2-52 1,0-1-53-16</inkml:trace>
  <inkml:trace contextRef="#ctx0" brushRef="#br0" timeOffset="31494.9364">9542 5339 126 0,'0'0'103'0,"2"0"-54"0,-2 15-10 16,5 9 46-1,-1 7 7-15,3 5-3 0,1 2-16 16,0-3 19-1,2-2-11-15,3-9-10 0,-4-4-17 16,-1-8-1-16,-3-5-27 16,-3-4-3-16,0-3-14 15,-2 0-5-15,0 0 4 16,1-2 10-16,-1-9 13 16,0-5-31-16,2-2-21 15,-2-5 13-15,0-4 3 16,0-4-4-16,2-3 9 15,1 0-23-15,0 2 22 16,0 4-31-16,4 7 0 16,-3 5-9-16,1 3 17 15,-2 5-8-15,2 2 18 0,-2 3 10 16,-1 1-3-16,-2 1 7 16,0 1 2-16,0 0 3 15,0 0-4-15,0 0-1 16,0 0-3-16,0 0-12 15,0 0-35-15,0 0 1 16,0 0 18-16,0 0 15 16,0 0 6-16,0 0-3 15,0 0-4-15,0 0 1 16,0 0 7-16,0 0-1 16,0 0 0-16,0 0 4 15,0 0-6-15,0 0-6 0,0 0-9 16,-1 2 27-16,0 0 4 15,-5 1-4-15,1 0 0 16,-4 0-2-16,0 2 2 16,-2-1-4-16,0 1-6 15,-7 1 3-15,2-1-9 16,-3-1-50-16,1-1-47 16,12-3-60-16</inkml:trace>
  <inkml:trace contextRef="#ctx0" brushRef="#br0" timeOffset="32480.0387">9700 5313 89 0,'0'0'93'0,"0"0"-20"16,0 0-13-16,0 0-2 15,0 0 1-15,0 0-7 16,0-2-14-16,0 2 6 16,0-1 6-16,0 1 9 15,0 0 1-15,0 0 0 16,0 0-5-16,0 0-18 15,0 1-21-15,-3 15-16 16,-4 7 4-16,-4 11-4 16,0 6 33-16,0 0 1 0,-2 1-1 15,2-6-9-15,1-5-10 16,2-7 3-16,-2-5-10 16,7-7 0-16,-2-4-1 15,3-4-6-15,2-3 0 16,0 0-12-16,0 0-29 15,0 0-11-15,0 0 19 16,0-4-5-16,2-3-36 16,0 2-32-16,-2 1 26 15,0 2 4-15,0 1 23 16,0-1-1-16,0 0-21 0,0 1-51 16</inkml:trace>
  <inkml:trace contextRef="#ctx0" brushRef="#br0" timeOffset="48177.6137">9446 5515 222 0,'1'0'103'16,"-1"0"-29"-16,0 0 15 16,0 0-7-16,0 0-17 15,0 0-9-15,0 0-7 0,0 0 9 16,0 0 5-16,0 0-5 15,0 0-6-15,0 0-13 16,0 0-7-16,0 0-2 16,0 0-6-16,0 0-2 15,-1 0-5-15,-8 0-1 16,-8 0-7-16,-8 0-3 16,-9 0 5-16,-11 0 0 15,-4 0 10-15,-7 0 20 16,-10 3 21-16,2 3-23 15,2-1 4-15,4 0-17 16,6-1-2-16,12 1-3 16,4-2-6-16,14-2-13 0,11 0 1 15,5-1-3 1,6 0-3-16,0 0-51 0,0 0-17 16,0 0-14-16,2 0-22 15,9 0-63-15,1 0-39 16,2 0 53-16,4 0-1 15,-11 0 4-15,-4-1-84 16</inkml:trace>
  <inkml:trace contextRef="#ctx0" brushRef="#br0" timeOffset="49123.2743">9103 5417 237 0,'3'0'218'0,"-3"0"-88"15,0 0-20-15,0 0 15 16,-5 0 0-16,-6 0-29 16,-12 8-32-16,-1 1-18 15,-5 3-6-15,-6 0 16 16,0 1-8-16,-3-1-8 16,1 1-11-16,-3-2-13 15,11-2 1-15,5-2-1 16,4-2-7-16,9-3 6 0,8 0-1 15,3-2-12-15,0 0-2 16,0 0 2-16,0 0 0 16,0 0-2-16,0 0 1 15,0 0 3-15,0 0-1 16,0 0 3-16,0 0-1 16,0 0-3-16,3 0-4 15,6 2 0-15,11 1-5 16,9-1 7-16,13 0 9 15,11-2 11-15,10 0 10 16,0 0 12-16,-2 0-15 16,-6 0-3-16,-13 0-22 0,-7 0-2 15,-15 0 0-15,-9 0 0 16,-8 0 0-16,-3 0-6 16,0 0 5-16,0 0 1 15,0 0-4-15,0 0-14 16,0 0 18-16,0 0 0 15,0 0 11-15,0 0-8 16,0 0-3-16,0 0-13 16,0 0-12-16,0 0-2 15,0 0 5-15,0 0 4 16,0 0-9-16,0 0-1 16,0 0 5-16,0 0-3 15,0 0 2-15,0 0-9 16,0 0-9-16,0 0 1 15,0 0 5-15,0 0 0 0,0 0-2 16,0 0 2-16,0 0 5 16,0 0 17-16,0 0 10 15,0 0-12-15,0 0-8 16,0 0-10-16,0 0-38 16,0 0-46-16,0 0-79 15,-2 0-81-15</inkml:trace>
  <inkml:trace contextRef="#ctx0" brushRef="#br0" timeOffset="49813.2028">8837 5518 75 0,'-6'2'112'0,"1"-1"-36"16,0-1-20-16,2 1 4 16,-1-1 0-16,1 0-11 15,3 0-14-15,-2 0-2 16,0 0 7-16,0 0-3 15,0 0 0-15,-1 0 1 16,-1 0 7-16,2 0-4 16,-1 0-6-16,-1 0-7 0,2 0-13 15,2 0-7-15,0 0-3 16,0 0 5-16,0 1 10 16,0 0 8-16,6 3 7 15,14 3 14-15,6 3-13 16,6 0 63-16,3 1 35 15,-2 0-31-15,2-2-42 16,-2-1-20-16,-3-3 4 16,-4-1-18-16,-4-2-17 15,-5 0 2-15,-8-1-3 16,-6 0-9-16,-1 0 0 16,-2 0-3-16,0-1 1 15,0 1-18-15,0-1-17 16,0 0-25-16,0 0-35 0,2 0-27 15,4 0-52 1,-3 0-101-16,2 0 54 16,-5 0-13-16,0-5-33 0</inkml:trace>
  <inkml:trace contextRef="#ctx0" brushRef="#br0" timeOffset="50113.1969">9140 5403 2 0,'-3'0'402'0,"-2"0"-255"15,0 17-59-15,0 2-4 16,-3 4 25-16,6-1 2 16,1 0-19-16,-1-4-61 15,2-4-24-15,0-2 2 16,0-2-9-16,0-2-101 16,0-8-109-16,0 0-86 15</inkml:trace>
  <inkml:trace contextRef="#ctx0" brushRef="#br0" timeOffset="51215.5626">10013 5382 624 0,'24'0'203'0,"26"0"-104"0,18-7 64 16,15-2 8-16,7 1-18 16,-4-1-61-1,-9 0-25-15,-9-1-11 0,-17 0 5 16,-12 1-35-16,-11 3-13 15,-11 1-9-15,-6 3-4 16,-8 1-45-16,-3 1-36 16,0 0-36-16,0 0-60 15,-1 0-68-15,-9 0-101 16,4 0 29-16</inkml:trace>
  <inkml:trace contextRef="#ctx0" brushRef="#br0" timeOffset="51979.3419">10404 5265 149 0,'0'3'234'15,"0"-2"-95"-15,17 2-23 16,13 0-15-16,12 0-19 16,7-1 31-16,0-1 3 15,-7-1-21-15,-7 0-14 0,-7 0-7 16,-9 0-51-16,-6 0-2 15,-10 0-3-15,-3 0 10 16,0 0-9-16,0 0-5 16,0 0-14-16,0 0 2 15,0 0-2-15,0 0 2 16,0 0-2-16,0 0-9 16,0 0-1-16,0 0 3 15,0 0-2-15,0 0-2 16,0 0 1-16,0 0-4 15,0 0-8-15,0 0-7 16,0 0-12-16,-3 2 35 16,-8 5 6-16,1 2 9 0,-3 2-5 15,-4 2 12-15,-3 1-6 16,0-1-2-16,-2 1 4 16,0-1 12-16,2-2-17 15,1-1 1-15,7-2-3 16,1-1-3-16,4-3 2 15,3-2-4-15,2-1-4 16,1 0-11-16,1-1-16 16,0 0-7-16,0 0-22 15,0 0-54-15,0 0-59 16,0 0-17-16,0 0-11 16,0-3-112-16</inkml:trace>
  <inkml:trace contextRef="#ctx0" brushRef="#br0" timeOffset="52675.4223">10424 5094 282 0,'-44'0'138'16,"9"1"-85"-16,-1 15-12 0,4 7 44 15,-5 8-26-15,1 8-8 16,6 7 12-16,8 3-11 16,10 3 3-16,12 0-45 15,1-5 3-15,30-4-2 16,16-9 30-16,16-10-18 16,14-13 0-16,9-11 11 15,5-5 17-15,-3-22-39 16,-5-7-1-16,-16-7-7 15,-13-1 5-15,-14-4 6 16,-11-1-4-16,-18-1-1 0,-11-3-1 16,-11 1-2-16,-28 0 10 15,-12 6 34 1,-15 10 1-16,-2 14-28 0,-6 16-24 16,-3 4-5-16,2 22-4 15,-2 15-7-15,2 4-61 16,7 3-75-16,15-4-31 15,19-9-26-15,34-22-34 16,0-6-128-16</inkml:trace>
  <inkml:trace contextRef="#ctx0" brushRef="#br0" timeOffset="53096.8011">10264 5137 179 0,'28'27'339'15,"17"9"-229"-15,12 5 75 16,5 1 67-16,0 0-100 15,-2-1-22-15,-12-4-29 16,-6-6-60-16,-13-5-29 16,-7-8-12-16,-8-5-43 15,-3-3-73-15,-5-7-76 16,-6-3-193-16,0 0-233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8:21:49.58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1515 2586 589 0,'0'-2'234'16,"0"2"-159"-16,0 1 1 0,21 22 19 16,16 11 18-16,23 15 49 15,6 8-12-15,9 2-30 16,4 3-15-16,-8-6-44 15,-7-2-35-15,-15-9-19 16,-11-11-3-16,-6-8 0 16,-11-8-4-16,-7-5-2 15,-3-4-18-15,-6-4-27 16,-5-2-7-16,0-1-32 16,0-2-43-16,0 0-41 15,0 0-50-15,-5 0-67 16,-3 0 15-16,1 0-142 0</inkml:trace>
  <inkml:trace contextRef="#ctx0" brushRef="#br0" timeOffset="302.0522">2064 2566 516 0,'-3'-17'320'0,"-6"17"-152"16,-2 4-51-16,-16 23-12 0,-8 19-19 15,-9 15 4-15,-9 9 13 16,2 5-33-16,7 0-8 16,-1-5-16-16,8-4-23 15,0-12-9-15,8-7-8 16,5-10-2-16,8-8-2 15,3-7-2-15,2-7-36 16,6-4-50-16,-1-4-51 16,2-4-41-16,1-3-44 15,3 0-98-15,0-5-9 16</inkml:trace>
  <inkml:trace contextRef="#ctx0" brushRef="#br0" timeOffset="1683.3853">1529 5655 86 0,'-3'-19'597'16,"3"19"-389"-16,0 6-131 0,24 27-4 15,19 18 77-15,13 22 61 16,7 7-69-16,0 3-49 16,-1-2-13-16,-4-11-49 15,-7-11 3-15,-7-13-25 16,-12-13-7-16,-7-10 5 16,-9-9-5-16,-5-5-2 15,-10-5 4-15,1-1-4 16,-2-2-11-16,0 0-28 15,0-1-32-15,0 0-39 16,0 0-40-16,0 0-16 16,0 0-58-16,-2-7-24 0,-1 0-28 15,-2-1-115 1</inkml:trace>
  <inkml:trace contextRef="#ctx0" brushRef="#br0" timeOffset="2017.05">2135 5626 455 0,'-5'-19'378'0,"-9"19"-197"0,-7 3-90 16,-11 26 11-1,-9 18-9-15,-13 23 6 0,-11 22 7 16,-7 11 1-16,-1 6-60 16,-1-7 11-16,13-14-4 15,8-13-15-15,9-15-9 16,16-14-19-16,6-13-2 16,13-12-9-16,7-12-45 15,2-6-81-15,0-3-51 16,4 0-15-16,13 0-138 15,-9-9-15-15,0 0-162 16</inkml:trace>
  <inkml:trace contextRef="#ctx0" brushRef="#br0" timeOffset="5949.9209">6783 5739 570 0,'-3'0'330'16,"3"13"-242"-16,18 17-56 15,21 17 180-15,14 10-35 16,16 8-54-16,4 4-21 16,0 2-25-16,-5-6-45 0,-8-5-17 15,-5-11-4 1,-9-12-11-16,-12-10-15 0,-10-8-9 15,-9-7-10-15,-12-5-1 16,-3-4-14 0,0-2-33-16,0-1-42 0,0 0-53 15,0-11-92-15,-3 1-70 16,-1-1-95-16</inkml:trace>
  <inkml:trace contextRef="#ctx0" brushRef="#br0" timeOffset="6282.6124">7231 5698 394 0,'-22'0'455'15,"2"11"-349"-15,-2 28-87 16,-9 19 89-16,-7 18 56 16,-2 13-51-16,-2 7 6 15,-4 2-36-15,2-11-9 16,2-9-31-16,6-14 3 16,8-12 3-16,6-11-25 15,5-10-11-15,6-9-13 0,5-9-2 16,3-6-60-16,3-4-39 15,0-3-28 1,0 0-21-16,3 0-28 0,2 0-163 16,-2-6-115-16</inkml:trace>
  <inkml:trace contextRef="#ctx0" brushRef="#br0" timeOffset="7392.7029">6666 2780 445 0,'-2'-3'233'0,"2"3"-63"15,0 0-51-15,0 2-23 16,10 15-41-16,12 12-2 15,14 13 77-15,12 7 6 16,1 3-52-16,4-1-59 16,-5-5 2-16,-4-8-3 15,-2-6-6-15,-6-9-10 16,-5-6-3-16,-9-5-3 16,-4-3-2-16,-7-5-16 15,-5 0-30-15,3-4-31 0,-4 0-43 16,-3 0-23-1,0-2-46-15,-2-7-14 0,0 0-46 16,0 2-56-16</inkml:trace>
  <inkml:trace contextRef="#ctx0" brushRef="#br0" timeOffset="7798.7353">7086 2638 508 0,'-2'-10'195'15,"-1"10"-101"-15,-4 4 0 16,-9 21-8-16,-9 15 10 15,-7 13 2-15,-10 12 9 16,-6 5-4-16,-7 0-20 16,0-5-1-16,-1-3-33 15,-1-9-1-15,9-7-17 16,8-9-5-16,9-8-13 16,11-9-4-16,6-7-9 15,6-4-2-15,5-5-11 16,0-1-47-16,3-1-14 15,0-1-17-15,0 2-30 0,0-1-4 16,3 1-48-16,2 1-54 16,6-3 37-16,-4-1-12 15,-1 0-97-15</inkml:trace>
  <inkml:trace contextRef="#ctx0" brushRef="#br0" timeOffset="10205.8469">9460 2653 504 0,'-2'0'319'16,"0"0"-222"-16,0 9-91 16,-1 13 20-16,1 11 60 15,0 8 58-15,1 7-49 16,-2 2-10-16,-3 1-8 15,3-3-9-15,-3-6-27 16,3-3-17-16,-4-7-19 16,5-6-1-16,0-5-4 0,0-8 0 15,2-5-58-15,0-2-73 16,0-4-88-16,0-2-122 16,4 0-8-16</inkml:trace>
  <inkml:trace contextRef="#ctx0" brushRef="#br0" timeOffset="10873.0813">9397 2641 232 0,'29'8'182'0,"23"-2"-62"16,21-1 30-16,26 0 15 15,16-5-23-15,20 0-4 16,10 0-80-16,-3 0-39 16,2-6 6-16,-10-2 35 15,-10-2-53-15,-14-2 3 16,-6 0-3-16,-10-2 0 16,-10 0-6-16,-13 1 4 15,-9 1-6-15,-12 0 2 0,-16 5-1 16,-10 1 6-1,-13 3-1-15,-9 3 1 0,-2 0-6 16,0 0-6-16,0 0-13 16,0 0-18-16,0 0-17 15,0 0 1-15,0 0-12 16,0 0-26-16,0 0-7 16,2 0 26-16,-2 2 20 15,0 2 20-15,0 0-37 16,3 0-71-16,-3-3-42 15,0 0-72-15</inkml:trace>
  <inkml:trace contextRef="#ctx0" brushRef="#br0" timeOffset="11832.2429">9357 3133 138 0,'0'-3'147'15,"6"3"-56"-15,6 0-55 16,12 0 12-16,14 0 58 16,18 0 19-16,24 5-5 0,15 2-3 15,18-2 34-15,12-2-35 16,-2-3-20-16,2 0-13 16,-7 0-74-16,-14-5-4 15,-9-2-3-15,-12 2 0 16,-13 0-2-16,-13 3 0 15,-10 0 0-15,-12 2-4 16,-12-1-6-16,-7 1-21 16,-8 0-6-16,-5 0-13 15,-3 0-12-15,0 0-56 16,1 0-77-16,5 4 10 0,-6-2-41 16,2-2-144-1</inkml:trace>
  <inkml:trace contextRef="#ctx0" brushRef="#br0" timeOffset="13032.2259">11180 2532 173 0,'2'0'61'16,"-2"0"-21"-16,2 0 23 16,1 0-14-16,-1 0-10 15,0 0-19-15,0 0-4 16,-2 0-10-16,2 0-3 16,-2 0-1-16,3 0 4 15,-3 0 18-15,0 0 11 16,0 0 2-16,0 0 6 0,0 0-9 15,0 0-16-15,3 5-9 16,-1 15 8 0,1 12 15-16,0 10 37 0,-3 4-32 15,0 5 28-15,0 0 14 16,0 2-13-16,0-1 14 16,0-2-8-16,0-6-38 15,2-7-13-15,1-6-14 16,-1-8 1-16,1-7-5 15,-1-5-1-15,-1-5-2 16,1-2 0-16,-2 0-31 16,0-2 7-16,0 0-1 15,0-1 8-15,0-1-6 16,0 0-3-16,0 0 4 16,0 0-10-16,-3 0-12 15,-9 0 17-15,-8 0 27 0,-8 0 15 16,-3-3-6-1,-8 3-1-15,-3 0-1 0,-4-2 5 16,-7 2-2-16,-2 0 0 16,2 0-1-16,-3 0-2 15,11 0-3-15,0 0 9 16,4 0-10-16,10 0-1 16,1 2-1-16,9 0-1 15,5-1-1-15,1-1-2 16,4 0-16-16,0 0-24 15,0 0-48-15,-2 0-40 16,2 0-2-16,11 0-29 16,0 0-62-16</inkml:trace>
  <inkml:trace contextRef="#ctx0" brushRef="#br0" timeOffset="16409.1916">9490 1876 282 0,'3'-9'194'16,"-3"9"-71"-16,0 0 0 15,0 0 20-15,0 0-22 16,0 0-25-16,0 3-45 0,0 14-27 15,0 10-16-15,0 11-2 16,0 9 62-16,-2 5 1 16,1 6-15-16,0-1 0 15,1 0-6-15,0-2-20 16,0-8-3-16,0-4-12 16,0-10-11-16,0-9-2 15,0-6 1-15,0-6-1 16,0-4-17-16,0-4-58 15,0-3-31-15,0-1-42 16,0 0-61-16,0 0-41 16,0 0-24-16,0-5-149 0</inkml:trace>
  <inkml:trace contextRef="#ctx0" brushRef="#br0" timeOffset="17235.866">9367 2255 412 0,'0'-4'189'16,"0"4"-54"-16,0 0-18 16,0 0-29-16,0 0-11 15,0 14-32-15,5 10-28 16,-2 7 30-16,0 5 38 15,2 2-32-15,-2 2-10 16,5-1 18-16,-3 1-10 16,3-3-6-16,1-6-7 15,0-4-18-15,-3-8-8 0,0-7-1 16,0-3-11-16,-3-4 9 16,-2-2-9-16,-1-1-3 15,2 0-1-15,-2-2-7 16,0 2 6-16,0-2 5 15,2 0 3-15,-2 0-3 16,7 0 0-16,0-6 0 16,4-12 4-16,3-7 9 15,3-4-13-15,5-4-13 16,0-1-1-16,1-3 6 16,0 0-29-16,-2 3 14 15,-6 4 10-15,-4 4 6 16,-5 9 5-16,-4 5 4 0,1 4-4 15,-3 5 6 1,0 0-4-16,0 2 9 0,0 0 1 16,0-1-4-16,0 1-6 15,0 0 10-15,0 1-8 16,0 0-2-16,0-1-5 16,0 1-1-16,0 0 6 15,-3 0-1-15,-3 0 1 16,-4 0-4-16,-5 0 1 15,-2 0-3-15,-9 4 4 16,-8 2 2-16,-1 1 4 16,-6-2 10-16,4 0 1 0,1-1-5 15,4-2-1-15,8 1-7 16,4-3-2 0,7 2-5-16,6 1-49 0,1-1-46 15,4 3-81-15,2-5-108 16,0 0-84-16</inkml:trace>
  <inkml:trace contextRef="#ctx0" brushRef="#br0" timeOffset="26566.1369">10046 2274 232 0,'0'5'229'15,"25"-1"-167"-15,22-1-19 16,18 0 97-16,13-1-14 16,11-2-13-16,-1 0-21 15,-4 0 1-15,-5 0-19 16,-12-6-10-16,-9-1-22 16,-10-1-12-16,-8 2-4 15,-5 1-12-15,-3 1-6 16,-5 2-8-16,-9 0 0 15,-5 1 0-15,-8 0-15 16,-2 1-36-16,-3 0-27 16,0 0-48-16,0 0-58 15,0 0-3-15,0 2 12 0,0-1-8 16,0 0-108-16</inkml:trace>
  <inkml:trace contextRef="#ctx0" brushRef="#br0" timeOffset="27247.1567">10728 2162 209 0,'21'7'177'0,"10"4"-86"16,12 0 17-16,9 0 9 16,1 0 7-16,-2-3-9 15,-9 0-50-15,-9-2-11 16,-8-1-19-16,-6 0-1 16,-6-1-6-16,-5 1-17 0,-6 0-10 15,2-1-1 1,-4 3-4-16,0-1-1 0,0 3-4 15,-6 3 0-15,-2 2-6 16,-7 2 0-16,-2 1 15 16,-4 1 6-16,-3-3-6 15,0-1-9-15,-4-3-20 16,7 0 1-16,0-2-5 16,2 1-29-16,8-3-8 15,3 0-14-15,4-5-56 16,4-2-50-16,0 0-42 15</inkml:trace>
  <inkml:trace contextRef="#ctx0" brushRef="#br0" timeOffset="27829.8871">10589 1943 182 0,'-40'5'188'16,"8"21"-136"-16,-3 11 2 15,0 14 79-15,0 12-11 16,3 8-32-16,8 0-33 15,16-3-14-15,8-7-24 16,32-9-9-16,24-8 28 16,17-11 44-16,9-13-17 0,6-15-50 15,1-5-5-15,-5-21-2 16,-8-12 8-16,-11-7 1 16,-19-7-14-16,-13-5-3 15,-19-7 0-15,-14-6 11 16,-7-1 2-16,-33 3 5 15,-17 8 36-15,-17 14-31 16,-11 11-2-16,-7 17-21 16,3 13 0-16,6 2-17 15,6 25-48-15,16 12-88 16,7 6-7-16,48-22-60 16,6-3-67-16</inkml:trace>
  <inkml:trace contextRef="#ctx0" brushRef="#br0" timeOffset="28297.6743">10496 2128 240 0,'3'-1'240'0,"5"0"-165"16,-6 1 6-16,7 0 50 15,4 0-24-15,5 3-26 16,8 18-38-16,11 13 12 16,10 11 27-16,11 8-21 15,5 4-15-15,2-5-16 16,-2-5 1-16,-8-10 1 16,-13-10-15-16,-6-5-13 15,-8-9-3-15,-11-5 3 16,-5-4-4-16,-5-4 5 0,-5 0-5 15,2-4-12-15,-1-7-41 16,1-1-128-16,-3 1-47 16,1 2 34-16,-2 7 4 15,0 2-100-15</inkml:trace>
  <inkml:trace contextRef="#ctx0" brushRef="#br0" timeOffset="30163.2783">8953 2860 27 0,'-84'4'297'0,"18"-1"-213"16,6 2-52-16,7 0-3 15,7 2 14-15,6 1-5 16,6 0-31-16,8-1-7 15,6-1-9-15,10-2-15 16,3 0-53-16,7-4-50 16,0 0-86-16</inkml:trace>
  <inkml:trace contextRef="#ctx0" brushRef="#br0" timeOffset="31196.2296">9164 2842 255 0,'8'-7'115'0,"-8"4"-27"0,-5 0 17 15,-9 2-43 1,-5 1-3-16,-4 0-13 0,-5 0 11 15,-7 0 3-15,-7 7 20 16,-8 2 4-16,-8 0 8 16,-7 1-2-16,-5-1-19 15,-3 1-13-15,2 1-26 16,5-1 1-16,7-1-5 16,14 0-4-16,8-3-15 15,14-1-4-15,9 0-3 16,9-4 0-16,3 0-2 15,0-1-44-15,2 0-18 16,0 0-16-16,0 0-16 0,0 0-23 16,0 0-25-16,4 0-18 15,5-2-29 1,-5-1-31-16,-1 0-33 0</inkml:trace>
  <inkml:trace contextRef="#ctx0" brushRef="#br0" timeOffset="31897.1782">8684 2720 193 0,'-13'0'234'0,"-1"0"-109"16,-3 4-31-16,-2 6 38 15,-2 4-33-15,-6 4-37 0,-4 4 5 16,-4 3 0-16,-1 0 16 16,1 0-29-16,1-1-2 15,2-4-4-15,8-2 4 16,6-4-8-16,3-2-30 16,6-5-11-16,6-2-3 15,1-3-3-15,2-1-1 16,0 0-10-16,0-1-12 15,0 0 14-15,0 0 10 16,0 0 2-16,0 0 9 16,0 0-6-16,0 0-1 15,0 0-2-15,0 1-3 16,0 1-19-16,5 2-14 16,8 1 4-16,5 3 4 0,4 2 28 15,7 0 0 1,6 0 5-16,7 2 15 0,0-2 12 15,8 0-10 1,-8-4-9-16,-8-2-6 0,-4-1 1 16,-9-3-1-16,-11 0-3 15,-1 0 4-15,-9 0-4 16,0 0 1-16,0 0-1 16,0 0-4-16,0 0-13 15,0 0-26-15,0 0 10 16,0 0 1-16,0 0-83 15,0 0-60-15,0 0-27 16,0-2-6-16,0-4-35 0</inkml:trace>
  <inkml:trace contextRef="#ctx0" brushRef="#br0" timeOffset="32795.9582">8818 2529 345 0,'-9'-12'101'0,"-11"12"-22"15,0 0 27 1,-7 3-27-16,-5 16-19 0,-4 10-7 16,-1 13 11-16,-8 11 23 15,6 11 1-15,1 6-12 16,14 0-10-16,13-3-28 16,11-7-33-16,17-10-2 15,20-8 48-15,15-13-42 16,11-11-7-16,6-15 11 15,4-3-1-15,-3-19 7 16,-5-11 1-16,-5-5-1 0,-16-7 9 16,-7-1-9-16,-14-3-10 15,-10-2-7-15,-13-2 0 16,-2 1 8-16,-29-3 14 16,-11 1 10-16,-14 3-22 15,-7 9-12-15,-8 11-5 16,2 15-4-16,1 12 2 15,4 1-6-15,0 17-31 16,8 10-73-16,10 8-58 16,13 1-61-16,33-20 15 15,0-2-104-15</inkml:trace>
  <inkml:trace contextRef="#ctx0" brushRef="#br0" timeOffset="33312.6942">8637 2637 397 0,'-18'-5'187'16,"18"5"-82"-16,0 0 17 16,0 0-16-16,7 19-32 15,11 10-58-15,14 11 7 16,13 6 132-16,6 4-1 0,3 0-22 16,2-4-28-1,-3-6-38-15,-9-8 6 0,-4-7-26 16,-12-7-23-16,-8-6 5 15,-8-2-19 1,-3-5-3-16,-7-1-6 0,-2-2-4 16,0 0-69-16,0 0-56 15,0 1-70-15,0-3-122 16,0 2-333-16</inkml:trace>
  <inkml:trace contextRef="#ctx0" brushRef="#br0" timeOffset="50872.0371">9123 5764 739 0,'-1'10'255'16,"-5"25"-141"-16,2 13-4 16,1 5 100-16,0 1-65 15,3-1-60-15,0-6-26 16,0-6-26-16,0-8-12 16,5-8-21-16,0-7-4 0,2-3-30 15,4-5-95 1,3-6-97-16,-8-4-132 15,4-5-122-15</inkml:trace>
  <inkml:trace contextRef="#ctx0" brushRef="#br0" timeOffset="51728.4762">9306 5752 531 0,'88'0'179'16,"22"0"-52"-16,25 0 62 16,15-6-36-16,11-7-7 15,7 1-20-15,0-5-24 16,-7 1-36-16,-11-1-40 16,-18 1-13-16,-16 1-2 15,-21 3 0-15,-19 1-8 0,-20 4-3 16,-21 1 0-1,-12 2 0-15,-13 3 4 0,-5 0 4 16,-5 1-7 0,0 0 7-16,0 0-8 0,0 0-9 15,0 0-15-15,0 0 3 16,0 1 12-16,2 3 0 16,2 2 0-16,3 2 9 15,2 4 1-15,-4 10-1 16,2 10 0-16,-4 12-3 15,-1 15 3-15,-2 4 2 16,0-2 3-16,0-4 8 16,0-10-2-16,0-8 6 0,0-6-6 15,0-7 11 1,0-7-7-16,0-7 3 0,0-5-18 16,0-6 2-16,0 1-2 15,0-2 0-15,-4 2 0 16,-4 2-4-16,-8-1-25 15,-10 2 1-15,-15 0 28 16,-13-3 7-16,-22-1-7 16,-23-1 10-16,-22 0-5 15,-21 0-5-15,-15-5-5 16,-11 2-17-16,-1 3 10 16,3 0-4-16,13 0 12 0,13 0 4 15,17 0 0 1,28 2-2-16,26-2 2 0,24 1 2 15,23-1-2 1,12 0 0-16,10 0-40 0,0 0-27 16,0 0 17-16,8 0-37 15,1 0-64-15,-4 0 48 16,4 0-69-16,-4 0 22 16,4 0 36-16,-1 4-13 15,-6-3-38-15,6 0-99 16</inkml:trace>
  <inkml:trace contextRef="#ctx0" brushRef="#br0" timeOffset="52825.8952">11235 4757 373 0,'0'-6'240'0,"0"6"-120"15,0 0-15-15,0 0 52 16,0 22 14-16,0 21-77 16,0 16-89-16,0 17 36 15,0 7 101-15,-6 0-31 16,-7 0-55-16,0-5 16 16,-1-8-18-16,4-7-24 15,1-10-6-15,6-10-17 16,3-10-1-16,0-9-4 15,0-8-2-15,0-7 0 0,0-4-32 16,0-3-48-16,0-2-35 16,0 0-43-16,0-4-60 15,3-11-72-15,-3 5-6 16,2 0-285-16</inkml:trace>
  <inkml:trace contextRef="#ctx0" brushRef="#br0" timeOffset="53414.385">11094 5235 478 0,'-3'8'127'0,"3"16"-59"16,3 10 77-16,10 13 44 16,5 6-43-16,-1 3-40 15,2-2-50-15,-1-9-5 16,-6-5-2-16,0-9-16 16,-3-8 4-16,-2-8-6 15,-4-5-5-15,-1-6-7 16,-2-4-3-16,0 0-1 15,0 0 1-15,0-2 15 0,2-12 17 16,5-6-5-16,0-5-23 16,1 0-20-16,6-4 0 15,-2-2 0-15,2-2-4 16,4-3-1-16,-5 0-10 16,5-2 0-16,-4 3 0 15,-6 3 4-15,2 3 9 16,-9 7 2-16,1 4-9 15,-2 3-9-15,0 6 9 16,0 0-1-16,-2 5 10 16,-2 3 8-16,-3 1-3 15,-1 0-5-15,-5 0-13 0,1 0 4 16,-6 5 4 0,-2 4-4-16,-4 3 5 0,-5-2 4 15,-6 3 0 1,-1-2 4-16,-3-1 1 0,1 0-5 15,3 0 0-15,6 2-56 16,1 0-99-16,9-4-54 16,19-6-141-16,0-2 0 15</inkml:trace>
  <inkml:trace contextRef="#ctx0" brushRef="#br0" timeOffset="55130.5294">11349 5900 243 0,'-14'1'320'0,"14"0"-152"16,0-1-8-1,3 6 85-15,18 1-46 0,20 4-33 16,13 1-19-16,17-3 11 15,6-4-10-15,2-4-55 16,0-1-93-16,0 0 0 16,-5 0 0-16,-8 0 0 15,-11-6 0-15,-13 0 0 16,-9 1 0-16,-11 2 0 16,-8 1-16-16,-9 1-97 15,-5-2-19-15,0 0-51 16,-5-4-44-16,-17-1-86 15,4 3-119-15,2 1-183 16</inkml:trace>
  <inkml:trace contextRef="#ctx0" brushRef="#br0" timeOffset="55543.9768">11701 5761 467 0,'35'6'159'16,"18"6"25"-16,15 3 99 16,3 0-88-16,6-2-74 0,-12-3-47 15,-8-1-11 1,-13-3-19-16,-13-3-15 0,-7 0-16 15,-9-1 5 1,-8-1 12-16,-7 2-6 0,0 3-15 16,0 5-9-16,-19 7-7 15,-10 7-17-15,-9 3 24 16,-8 1 9-16,-5 2 4 16,1-2-6-16,1-2 1 15,3-1-3-15,4-2-5 16,8-3-35-16,11-5-9 15,9-6-55-15,7-5-76 16,7-5-107-16,2 0-92 16,16-10-48-16</inkml:trace>
  <inkml:trace contextRef="#ctx0" brushRef="#br0" timeOffset="56692.3686">11760 5752 495 0,'-4'-18'188'0,"-11"8"-29"0,-1 3 6 16,-8 5-24-1,-5 2-94-15,-4 14-44 0,-5 21-3 16,-3 18 28-1,6 14 28-15,10 7-6 0,18 0-21 16,9-8 5-16,35-12-30 16,17-16 22-16,11-16 34 15,10-21 12-15,3-7-6 16,-6-27 0-16,-9-11-7 16,-14-11-21-16,-22-10-14 15,-17-7-9-15,-10-6 2 16,-31 2 7-16,-19 11-22 15,-18 18 13-15,-8 16-15 16,-4 20 0-16,-1 11-75 16,2 26-83-16,4 22-28 15,1 13-82-15,56-28-97 0,8-4-25 16</inkml:trace>
  <inkml:trace contextRef="#ctx0" brushRef="#br0" timeOffset="56971.0176">11577 5887 712 0,'40'58'91'0,"15"-14"113"16,12-2 89-16,3-4-99 16,-5-5-73-16,-6-7-75 15,-14-8-42-15,-13-7-4 16,-11-6-13-16,-10-5-71 16,-1 0-62-16,-10-9-110 15,0-1-300-15</inkml:trace>
  <inkml:trace contextRef="#ctx0" brushRef="#br0" timeOffset="58122.4148">8979 5993 730 0,'-53'-8'280'15,"-6"4"-137"-15,-19 0-55 16,-15 3 37-16,-8 1-54 16,-3 0-25-16,4 2-28 15,11 9-5-15,18 1 1 16,16 2-3-16,17-3-11 16,22-3 0-16,10-1-25 15,6-3-71-15,9 0-91 16,20-4-199-16,-7 0 87 15,2 0-71-15</inkml:trace>
  <inkml:trace contextRef="#ctx0" brushRef="#br0" timeOffset="58732.1988">8665 5843 511 0,'-21'-11'70'16,"-8"11"-54"-16,-11 0 46 0,-9 12 11 15,-4 9-39 1,1 4-1-16,1 2 19 0,5-2 31 16,8-4-13-16,6-2-15 15,9-3-22-15,7-6 7 16,7-3-25-16,5-4-12 16,4-3-3-16,0 0-9 15,0 0-3-15,0 0 4 16,0 0 8-16,0 0 14 15,-2 0-7-15,2 0-4 16,0 0 8-16,0 3 9 0,0 2-12 16,0 1-8-1,0 4-16-15,2 4 10 0,13 2 0 16,6 1 6 0,3 2 10-16,6-2 4 0,2-2-4 15,1-3 1-15,6-3 11 16,-2-3-19-16,3-6-1 15,-3 0 12-15,-8 0-9 16,-9 0 7-16,-6 0 4 16,-12 0 24-16,-2 0-3 15,0 0 3-15,0 0-23 16,-13 0-17-16,0 0-33 16,-2 0 19-16,3 0-93 15,0 0-90-15,9 0-46 0,3 0-64 16</inkml:trace>
  <inkml:trace contextRef="#ctx0" brushRef="#br0" timeOffset="59458.0981">8681 5645 431 0,'-44'-12'177'15,"-6"12"-63"-15,-3 11-20 16,-1 21 22-16,0 15-6 15,1 24 13-15,3 16 0 16,5 12-21-16,15 1-30 16,29-15-11-16,8-13-56 15,43-21 8-15,19-20-4 16,10-20 20-16,11-11-7 0,-1-29 5 16,-4-19 1-16,-12-10-13 15,-13-11 5-15,-20-10 0 16,-23-9-20-16,-17-1-2 15,-17 4 2-15,-27 15 0 16,-12 18 2-16,-9 19-2 16,-5 19-26-16,0 14-64 15,1 14-57-15,3 26-19 16,2 8-126-16,47-18-100 16,4-3-111-16</inkml:trace>
  <inkml:trace contextRef="#ctx0" brushRef="#br0" timeOffset="59758.6797">8429 5790 121 0,'25'47'578'0,"13"0"-446"15,9-1 106-15,1-7-4 16,5-3-100-16,-3-9-41 16,-10-6-66-16,-7-7-18 15,-11-5-9-15,-2-5-45 16,-6 0-84-16,0-2-64 15,-14-2-191-15,0 0-93 16</inkml:trace>
  <inkml:trace contextRef="#ctx0" brushRef="#br0" timeOffset="77536.0163">9228 5741 130 0,'-6'0'77'0,"1"0"-18"15,-1 0 24-15,4 0-24 16,2 0-8-16,0 0-12 0,0 0-15 16,0 0-9-16,-2 0 4 15,2 0-6-15,-1 0-4 16,-4 0 2-16,-1 0-5 15,-5 0-6-15,3 0-1 16,-3 0-2-16,2 2 3 16,1 1 0-16,0-1 3 15,0-2 1-15,-1 0 5 16,0 0 10-16,6 0 11 16,1 0-3-16,2 0-4 15,0 0-7-15,0 0 1 16,0 0-4-16,0 0 3 15,3 0 8-15,8 0 0 0,6 0 25 16,7 0 7-16,7 0 2 16,2 0 5-16,6 0 6 15,-4-2-14-15,-2-1-11 16,2 1 0-16,-6 0-7 16,-5 2-15-16,-8 0-10 15,-6 0-12-15,-5 0 0 16,-1 0-3-16,-2 0-26 15,-2 0-36-15,0 0-52 16,0 4-56-16,0-1-9 16,0-1-43-16,0-2-287 15</inkml:trace>
  <inkml:trace contextRef="#ctx0" brushRef="#br0" timeOffset="78339.6935">9103 6180 137 0,'-8'1'113'0,"8"-1"-94"16,0 2-11-1,0-1 62-15,0-1-11 0,0 0-6 16,0 0-28-16,-2 1 1 16,2-1 12-16,0 0 13 15,0 0 7-15,0 0 2 16,0 0 13-16,0 1 7 16,0 2 3-16,8 2-5 15,13 1-10-15,5 0-7 16,10-3 51-16,2-3-11 15,0 0-37-15,1 0-14 16,-6 0-9-16,-7-4-5 16,-1 0-23-16,-11-1-13 15,-4 2 0-15,-3-2-67 16,-3 0-46-16,3-2-88 0,-7 3-208 16,0 1-309-1</inkml:trace>
  <inkml:trace contextRef="#ctx0" brushRef="#br0" timeOffset="80625.5069">11240 4797 108 0,'2'-19'97'15,"-2"9"-50"-15,0 1-6 16,0 0-15-16,1 1-6 15,2 0-14-15,-1 1 10 16,1 1 12-16,-3-1 11 16,2 3 4-16,-2 2-4 15,0 0 19-15,0 1 5 16,0 1 4-16,0 0 3 16,0 0-8-16,0 0-13 0,0 0-14 15,0 20-13-15,0 13-22 16,0 14 3-16,0 8 34 15,0 2 45-15,0 1 1 16,0-2-18-16,0-2-16 16,0-4 2-16,0-5-29 15,-2-7-1-15,-3-2-14 16,-1-3-4-16,-1-5 4 16,0-4-5-16,3-5 3 15,1-6 2-15,0-2-7 16,-1-2 1-16,4-3 1 15,-3 0 0-15,0 0-4 0,3 0 4 16,-3 0-2-16,0 2 0 16,1-1 2-16,-3 2-4 15,1-1 0-15,2-1 0 16,-1-3 2-16,3-1 0 16,0-2 2-16,0 0-2 15,0 2 0-15,-2 0-3 16,2 2-13-16,0 0 11 15,0 1 3-15,0-1-1 16,0 3 3-16,0-3-9 16,0-1 9-16,0-2 0 15,0 0 0-15,0-1 2 16,0-1 2-16,0 0-4 0,0 0 1 16,0 0-1-16,-2 0 0 15,2 0 4-15,0 0-4 16,-1 0 0-16,1 0-2 15,0 0 4-15,0 0-4 16,0 0 4-16,0 0-2 16,-5 0 3-16,3-8 9 15,-3-8-10-15,-4-5 1 16,0-5-1-16,-2-4 1 16,3-3 1-16,-1 1-2 15,4 2-4-15,0 6-2 16,-1 8 4-16,4 5 0 15,-1 5 0-15,1 3 0 0,2 2-3 16,0 1 3-16,0 0-7 16,0 0 0-16,0 0-13 15,0 0-11-15,0 4 9 16,0 6 3-16,7 5 9 16,2 4 10-16,-2 6 18 15,3 0-5-15,4 1 2 16,-6-1-3-16,0-4-7 15,-2-2 0-15,-3-1-3 16,-3 1-2-16,2-4 2 16,-2-3-1-16,0-3 3 15,2-3-3-15,-2 0-1 0,0-2 4 16,0-2-3 0,0 0-1-16,0-2 4 0,0 0-4 15,0 0 7-15,1 0 1 16,3 0 1-16,-4 0 1 15,1 0-1-15,1 0 3 16,3-8 7-16,-1-5 20 16,5-4 2-16,3-5-27 15,-2-2-14-15,5-1 0 16,-1 0 2-16,-1 0-2 16,-2 1-3-16,0 4 3 15,-1 3 0-15,-2 4 3 16,-5 5-3-16,-2 2 6 15,-1 2-1-15,0 1-5 16,0 2 7-16,0 0-5 0,0 1 0 16,0 0-2-16,0 0 16 15,0 0-12-15,0 0-4 16,0 0-9-16,0 0 3 16,-2 0-8-16,-11 0 5 15,-5 0 3-15,-3 4 5 16,-4 0 1-16,-4 0 0 15,-2 0 9-15,-2-1-2 16,5-1 2-16,5-1-4 16,3-1-3-16,4 0 7 15,6 0-9-15,5 0 0 16,3 0 0-16,2 0-16 0,0 0-15 16,0 0-31-16,0 0-13 15,0 0-15-15,3 4-34 16,5-1-143-16,-4-1 27 15,-2-2-28-15</inkml:trace>
  <inkml:trace contextRef="#ctx0" brushRef="#br0" timeOffset="85804.6833">9498 5889 368 0,'2'-11'200'16,"2"1"-59"-16,2 1-3 15,-1-1 42-15,-2 2-50 16,-1 3-37-16,-2 1-30 15,0 2-7-15,0 1-5 0,-5 1-4 16,-12 0-6-16,-3 3-33 16,-9 11-8-16,0 9-9 15,1 6 9-15,1 4 5 16,6 4 4-16,9-3-4 16,8-3-5-16,4-2 0 15,18-5-3-15,17-5-8 16,9-7 11-16,1-9-9 15,3-3-3-15,-3-5-19 16,-4-12-20-16,-1-4-36 16,-12-2-87-16,-24 11-194 15,-4 1-43-15</inkml:trace>
  <inkml:trace contextRef="#ctx0" brushRef="#br0" timeOffset="86338.0879">9641 5896 372 0,'0'33'162'16,"3"-1"-71"-16,8-1-12 16,1 0 70-16,-1-5-47 15,-8-6-54-15,2-5-31 16,-5-8-15-16,0-3 28 0,0-4-7 15,0 0-22-15,-8 0 5 16,-10-9 29-16,2-7-14 16,-2-5-14-16,5-6 2 15,4-4 2-15,7 0 1 16,2-1 4-16,0 4-14 16,16 2-2-16,7 6-21 15,4 5 1-15,4 3 4 16,-2 3 16-16,-2 6 3 15,-1 2 1-15,-7 1 2 16,-4 0 3-16,-12 10-9 16,-3 5-4-16,0 4-2 0,-11 3 6 15,-11 2 38-15,-8 2-5 16,-2-2 5-16,8-3-14 16,4-2-12-16,8-4-2 15,11-4-5-15,1-2-5 16,0-4-7-16,10-1-1 15,11 0 3-15,5-4 5 16,8 0 6-16,4 0 23 16,-4 0-29-16,-3-4-2 15,-2-7-71-15,-7-4-75 16,0-3-71-16,-22 9-55 16,1 0-191-16</inkml:trace>
  <inkml:trace contextRef="#ctx0" brushRef="#br0" timeOffset="86537.6717">9977 5851 603 0,'-2'27'200'0,"2"5"-74"0,0 0 62 16,9-2-38-16,2-1-72 15,2-5-35-15,-2-5-20 16,-5-5-21-16,1-7-2 15,-5-2 0-15,-2-3-66 16,1-2-57-16,-1 0-136 0,0 0-53 16,2-5-14-16</inkml:trace>
  <inkml:trace contextRef="#ctx0" brushRef="#br0" timeOffset="86754.3809">10158 5861 730 0,'2'3'142'16,"-2"22"-114"-16,0 6 99 15,0 0-4-15,0 0-67 16,2-3-36-16,0-3-14 16,3-6-6-16,-5-5-1 15,0-6-1-15,0-4-65 16,0-4-156-16,-7 0-27 0,0-1-51 15</inkml:trace>
  <inkml:trace contextRef="#ctx0" brushRef="#br0" timeOffset="86926.9917">10118 5903 661 0,'40'-20'308'16,"-2"8"-121"-16,4 0-128 15,-5 2-9-15,-6 2-5 16,-9 1-33-16,-9 3-12 16,-6 1-57-16,-1 3-85 0,-6 0-104 15,0 0-131 1</inkml:trace>
  <inkml:trace contextRef="#ctx0" brushRef="#br0" timeOffset="87278.4058">10436 5827 254 0,'2'2'161'0,"-2"3"-51"16,0 5-35-16,0 4 6 15,0 7 9-15,0 5 17 16,0 4-18-16,0 1-25 16,0-1 13-16,0-3-11 15,2-5-44-15,1-3-19 16,1-6 2-16,0-2-5 15,1-5-6-15,-2-3-78 16,4-3-92-16,-4 0-82 16,-1 0-66-16</inkml:trace>
  <inkml:trace contextRef="#ctx0" brushRef="#br0" timeOffset="87646.808">10694 5790 702 0,'0'-5'176'0,"-17"5"-143"0,-5 2-21 16,-2 16 99-16,-3 11-33 15,3 9-57-15,1 1-15 16,8 1 6-16,6-6 0 16,9-5-12-16,0-7-4 15,19-6-7-15,7-6-2 16,2-6-8-16,5-4-10 15,-4 0-71-15,0-15-62 16,-19 4-46-16,-7-2-129 16</inkml:trace>
  <inkml:trace contextRef="#ctx0" brushRef="#br0" timeOffset="88171.4003">10691 6050 93 0,'-12'24'148'0,"8"-12"-54"0,2-4-5 16,2-4 28-16,0-3-27 16,0-1-18-16,6 0 13 15,6-8 44-15,5-11 40 16,3-6-86-16,-4-7-10 16,1-9 12-16,0-6 10 15,-1-7-10-15,-3 1-15 16,-2 4-19-16,-1 8-25 15,-4 13-26-15,-1 10 2 16,0 10 7-16,-5 8-7 16,0 0-2-16,0 5-4 15,0 17-29-15,0 10-14 0,1 10 32 16,14 1 11-16,3 2 4 16,2-4 17-16,-1-4-10 15,-5-9-2-15,-1-8-3 16,-6-6-2-16,-4-9-16 15,-3-2-31-15,0-3-83 16,0 0-49-16,-7-8-217 16,-3-3-22-16</inkml:trace>
  <inkml:trace contextRef="#ctx0" brushRef="#br0" timeOffset="88328.9526">10765 5963 674 0,'5'3'322'0,"21"-3"-119"16,9 0-92-16,-2-5 1 16,3-8-86-16,-2-1-26 15,-5-5-23-15,-6-4-104 16,-4 0-86-16,-19 13-225 16,0 1 6-16</inkml:trace>
  <inkml:trace contextRef="#ctx0" brushRef="#br0" timeOffset="88604.5166">11058 5703 110 0,'5'-9'448'16,"-5"9"-265"-16,0 10-69 0,0 12-54 15,0 7-39-15,-2 3 63 16,-5 3-37-16,-2 1-29 16,1-2 6-16,3-5 6 15,-1-8-21-15,3-10 3 16,3-7 30-16,0-2 2 15,0-2 0-15,0 1 5 16,16-1-8-16,8 0-8 16,7 0 27-16,5 0-28 15,1 0-20-15,-4 0-12 16,0 0 0-16,-3 0-113 16,-7-5-65-16,-21 1-137 15,-2 0-71-15</inkml:trace>
  <inkml:trace contextRef="#ctx0" brushRef="#br0" timeOffset="90187.5308">9804 2794 386 0,'0'-8'151'0,"-9"5"-66"16,-8 0-2-16,-6 3-12 16,-7 0-18-16,-3 9-18 15,-2 14-1-15,1 7 7 16,2 7 18-16,6 2 6 16,7 0-11-16,11-5-12 15,5-6-30-15,3-6-3 16,9-7 15-16,10-6 8 0,6-6-8 15,8-3-7-15,1 0-4 16,0-9 2-16,-2-5-15 16,-1-4-106-16,1-2-74 15,-27 11-114-15,0 0-50 16</inkml:trace>
  <inkml:trace contextRef="#ctx0" brushRef="#br0" timeOffset="91337.0089">9909 2802 366 0,'4'-3'199'0,"-4"3"-73"0,0 0 31 16,0 0 21-16,0 6-95 16,0 16-75-16,0 10 2 15,0 8-10-15,0-1 82 16,-4-3-26-16,1-8-33 16,-1-6-1-16,2-10-4 15,1-3 3-15,-1-7-14 16,2-2-4-16,-2 0 4 15,2 0 8-15,0-3 3 16,0-12 10-16,0-9 2 16,2-5-14-16,9-6-16 15,-1-4-8-15,3 0 8 0,-2 1 4 16,4 8-4-16,5 5-5 16,4 7-11-16,-3 5 2 15,0 4-7-15,-3 5-5 16,-2 2 17-16,-3 2 4 15,-4 0 5-15,-5 0 1 16,-4 5-1-16,0 7-13 16,0 4-6-16,-7 4 4 15,-13 2 15-15,-8 1 3 16,-1 3 11-16,-6 3-6 16,6-2 1-16,8-1-8 15,7-2 5-15,12-4-12 0,2-1 3 16,0-1-4-1,15 0 7-15,5-3 2 0,8-2 1 16,-3-3 2-16,1-5-3 16,-1-4 24-16,-3-1-26 15,5 0 0-15,-4-12-107 16,0-3-120-16,-4-4-76 16,-18 9 19-16</inkml:trace>
  <inkml:trace contextRef="#ctx0" brushRef="#br0" timeOffset="91576.5183">10277 2731 354 0,'-2'-1'247'0,"-4"1"-125"15,4 18-48-15,-4 11-6 16,2 7 40-16,2 4 18 15,0 0-27-15,2-4-24 16,0-3-33-16,0-8-27 16,0-6-15-16,2-3-7 15,4-9-84-15,2-1-106 16,3-6-79-16,-3 0-33 16,-6-6-115-16</inkml:trace>
  <inkml:trace contextRef="#ctx0" brushRef="#br0" timeOffset="91814.096">10476 2761 594 0,'6'-6'156'0,"-6"6"-86"15,5 11 51-15,-3 16-67 16,2 6-37-16,-1 5 37 15,-1 0 22-15,-1-3-47 16,-1-4-5-16,0-5-17 0,0-6-7 16,-1-5-37-1,-10-3-103-15,-1-6-87 0,4-6 5 16,0 0-111-16</inkml:trace>
  <inkml:trace contextRef="#ctx0" brushRef="#br0" timeOffset="92155.6128">10427 2772 521 0,'27'-33'134'0,"-6"20"11"16,0 2-15-16,3 2-46 16,3 2-48-16,-1 3-26 15,-2 2-8-15,-4 2-4 0,-2 0 2 16,-7 0-65-16,0 0 10 15,-6 0-10-15,1 0-9 16,-4 5 18-16,1-1 40 16,-1 3 12-16,0 6-2 15,0 7 6-15,0 8 40 16,3 8 38-16,0 3 1 16,1 2-19-16,4-3-11 15,0-6-24-15,-1-8 2 16,-4-8-19-16,0-5-7 15,-2-7-1-15,2-2-11 16,-2-2-97-16,-1 0-93 16,-1-6-141-16</inkml:trace>
  <inkml:trace contextRef="#ctx0" brushRef="#br0" timeOffset="92417.4608">10820 2715 367 0,'0'-13'144'0,"0"13"-52"15,0 0 36-15,-6 0-31 16,-14 16-71-16,0 7-25 16,-4 8 16-16,5 5 24 15,11 3-5-15,4 0 26 16,4-4-39-16,4-6-22 0,12-6 9 15,8-8-10-15,4-7 0 16,1-7-7-16,6-1-144 16,-22-4-102-16,-3-8-124 15</inkml:trace>
  <inkml:trace contextRef="#ctx0" brushRef="#br0" timeOffset="92853.7711">10939 2757 286 0,'-31'31'61'0,"10"11"9"0,9 4 43 16,1-1-27-16,10-5-43 16,1-10-35-16,0-8 14 15,0-8 14-15,0-10-11 16,0-4-13-16,3 0-7 15,6-9 65-15,2-12 52 16,3-9-61-16,1-7-59 16,-1-5-1-16,1-5 24 15,0 0-23-15,-4 2 0 16,0 5 9-16,-2 4 11 16,-2 11 8-16,-1 8 9 15,-4 9-17-15,0 8 4 0,-2 0 16 16,3 14-42-16,-1 14-35 15,2 8 8-15,6 3 27 16,1 2 8-16,-1-3 14 16,4-1 15-16,-1-6-19 15,-6-8-15-15,-2-6-3 16,-4-7-64-16,-1-5-67 16,-2-5-77-16,-7 0-106 15,-4-3-66-15</inkml:trace>
  <inkml:trace contextRef="#ctx0" brushRef="#br0" timeOffset="92970.6521">10950 2860 478 0,'29'-18'143'0,"8"3"-111"0,-1 0-23 16,-1-2-9-16,-22 11-101 15,-6 0-137-15</inkml:trace>
  <inkml:trace contextRef="#ctx0" brushRef="#br0" timeOffset="93210.1517">11212 2650 243 0,'0'-6'140'15,"0"10"-73"-15,-17 22-2 16,-3 10 21-16,5 7 4 16,0 4 16-16,3-1-14 15,7 0 21-15,2-7-10 16,3-5-52-16,0-10 16 15,8-7-25-15,15-7-19 0,5-4 45 16,10-6 18 0,6 0-25-16,4 0-34 0,-6-8-13 15,-7 0-14-15,-4 0-3 16,-13 1-60-16,-7-1-138 16,-11 5-172-16,-3 1-119 15</inkml:trace>
  <inkml:trace contextRef="#ctx0" brushRef="#br0" timeOffset="174275.5826">2446 6378 265 0,'0'0'76'15,"0"0"-51"-15,0 0 27 16,0 0 24-16,0 0-11 16,0 0-23-16,0 0-16 15,0-1 0-15,6-2 15 16,4-1-5-16,2 1-3 0,2 0-4 15,7 0-11 1,5 1-14-16,4 1 1 0,5-2-3 16,4 3 0-1,5-2 0-15,-1 0-1 0,7-1 10 16,-3 0-11 0,1-1 0-16,-4 1-4 0,-4 1 4 15,-3 0-4-15,3 0 3 16,0 0 0-16,1-1-1 15,1 0 1-15,0 0-2 16,1-1-3-16,2 0 6 16,-3 0 2-16,2 1-2 15,-3 1 0-15,-1-1-18 16,-1 2 3-16,-3 1 12 16,-1 0-5-16,-4 0-1 0,2 0 9 15,-2 0 0 1,2 0-12-16,1 0-4 0,2-1 2 15,-2 0-3 1,0 0 13-16,-4 1-8 0,-2 0-5 16,3 0-4-16,-1 0 19 15,2 0-2-15,-1 0 4 16,-2 0-1-16,6 0-1 16,-4 0 0-16,4 0 2 15,-2-3-1-15,1-2-11 16,1 1 10-16,2-1 4 15,-2 0-7-15,-2 0 5 0,3 1-11 16,-3 0 11 0,-2 1 2-16,2-1-2 0,-2 0 0 15,0 1 1 1,1 1-1-16,0-2 4 0,-1 2-3 16,0 1 4-16,-2 0-1 15,-5 1 1-15,1 0 8 16,1 0-1-16,0 0-2 15,5 0-1-15,0 0-9 16,0 0-4-16,3 0 4 16,-4 0-17-16,-4 0-28 15,1 0 0-15,-4 0 27 16,2 0 18-16,-3 0 1 16,0 0 6-16,4 0-2 15,1 0-5-15,5 0 0 0,-2 0 2 16,1-3-10-16,0 2-3 15,-8 1-19-15,2-1 16 16,0 1 11-16,-4 0 0 16,-2 0-6-16,2 0 9 15,-5 0 12-15,3 0-11 16,1 0-1-16,1 0-9 16,0 0-7-16,4 2 10 15,-3 0 6-15,3 0 0 16,-2 0 1-16,-1 0 0 15,1-1 3-15,-1 1-4 16,-2 0-2-16,0 0-1 0,-3 0 4 16,1 1-1-16,-2-1 0 15,-3 0-10-15,-2-1-1 16,2 1-22-16,-4 0 27 16,1-1 6-16,-3-1-1 15,2 0 1-15,-2 0 2 16,2 0 0-16,-1 0 17 15,2 0 21-15,-1 0-14 16,1 0-9-16,-3 0-3 16,4 0-4-16,-6 2 5 15,6-1-1-15,-3-1-7 16,-3 2 1-16,0 0 5 16,-1 0-13-16,2 1-1 0,0 0-1 15,0 0-1 1,2 0-12-16,-1 1 7 0,4-1 7 15,-3 0-5-15,2 0-4 16,-1-1-2-16,2-1 12 16,-1 0-1-16,0-1-1 15,3 0 2-15,3 0 0 16,0 0 0-16,2 0 0 16,-3 0-4-16,2 0 4 15,-4 0 3-15,5 0-1 16,-4 0 0-16,2 0-1 15,-4 0 1-15,0 0 0 16,-2 0-2-16,1 0 1 16,-1 1 0-16,0 2-2 0,0-2 1 15,1 1-13-15,0-1-15 16,0 0 19-16,2 0 6 16,-2 0 2-16,2-1 1 15,-1 1 2-15,-1-1 4 16,2 0 13-16,-3 0-1 15,0 0-11-15,1 0 3 16,1 0 2-16,-2 0-7 16,3 0-3-16,-2 0-1 15,0 0-1-15,-4 0-7 16,2 0-10-16,1 0-12 16,-7 0 17-16,2 0 4 15,1 0 8-15,-1 0-2 0,-3 0-1 16,1 0-19-16,4 0-22 15,-7 0-11-15,3 2-29 16,-3-2-42-16,0 0-28 16</inkml:trace>
  <inkml:trace contextRef="#ctx0" brushRef="#br0" timeOffset="203621.5035">9518 6986 462 0,'0'-15'139'15,"0"11"-54"-15,0 1 67 16,0 3 16-16,0 0-47 16,0 4-72-16,0 18-46 15,-3 11 2-15,-3 7 23 16,-3 1 100-16,0 0-33 16,-1-6-45-16,-1 0 11 15,6-8-39-15,-2-4 3 16,5-5-15-16,2-5-7 0,0-4-3 15,2-3-3-15,10-2 3 16,7-1-2-16,7-2 2 16,8-1 9-16,3 0 7 15,2 0 3-15,-4 0-16 16,-5-4-3-16,-5-2-9 16,-1 0-78-16,-6-4-89 15,-1 2-37-15,-4-4-69 16,-13 5-10-16,0 1-113 15</inkml:trace>
  <inkml:trace contextRef="#ctx0" brushRef="#br0" timeOffset="204138.0249">9847 7032 500 0,'0'8'184'15,"-3"22"-148"-15,-5 9 55 16,1 2 84-16,1 2-82 16,1-5-24-16,0-5-24 15,-3-9-12-15,5-9 13 16,-1-7-3-16,4-5-26 16,0-3-9-16,-3 0-8 15,3-9 14-15,0-13 12 0,0-10 14 16,0-7-40-1,3-3-9-15,4 2 6 0,4 2 3 16,-1 8 1-16,0 11-1 16,-6 10-3-16,2 8 3 15,1 1 3-15,2 17-3 16,9 16 2-16,1 13-2 16,-3 2 42-16,3-1-24 15,-2-9-16-15,3-13 5 16,-1-11-4-16,-1-10 10 15,1-4 3-15,0-13 7 16,2-15 30-16,-1-8 7 16,-8-4-49-16,-8-3-11 15,-4-2 0-15,0 0-7 16,-2 6 7-16,-9 9 0 0,6 11-2 16,-3 8-5-16,7 11 3 15,-4 0-40-15,1 13-68 16,-2 11-104-16,2 2-73 15,4-13 25-15,0-6-175 16</inkml:trace>
  <inkml:trace contextRef="#ctx0" brushRef="#br0" timeOffset="205387.7249">10325 6926 393 0,'-17'7'268'0,"-3"16"-201"0,1 8-32 15,0 8 116-15,5 1-5 16,3 1-41-16,5-1-60 15,6-7-9-15,0-4-17 16,0-9-2-16,11-5-3 16,4-4-7-16,4-6 10 15,5-3-2-15,5-2 21 16,2 0 11-16,-3-7-1 16,5-4-23-16,-6-1-2 15,-4 1-21-15,-2 1-10 16,-2 0-101-16,-3-1-107 15,-16 9-103-15,2-1-55 0</inkml:trace>
  <inkml:trace contextRef="#ctx0" brushRef="#br0" timeOffset="207121.1326">9046 7069 370 0,'0'0'319'0,"-3"0"-95"15,-3 19-57-15,-4 11-56 16,-1 6-6-16,0 5 10 16,1-5-25-16,1-3-5 15,2-4-36-15,2-7-17 16,-1-5-27-16,1-6-3 0,3-4-4 16,-1-3-51-1,3-4-72-15,0 0-96 0,0-13-132 16,0 0-1-16,0-3-212 15</inkml:trace>
  <inkml:trace contextRef="#ctx0" brushRef="#br0" timeOffset="207321.5278">9067 7047 338 0,'23'-30'441'0,"1"12"-151"15,7-5-58-15,8 0-19 16,1-1-79-16,-2 4-58 15,-3 4-35-15,-11 5-33 0,-2 4-8 16,-7 4-2-16,-1 3-84 16,-5 0-29-16,-5 0-28 15,-4 6-60-15,0 9-99 16,0-6-29-16,-11 1 36 16</inkml:trace>
  <inkml:trace contextRef="#ctx0" brushRef="#br0" timeOffset="207441.2074">9162 7206 14 0,'17'0'0'0</inkml:trace>
  <inkml:trace contextRef="#ctx0" brushRef="#br0" timeOffset="207871.3957">9130 7141 198 0,'-45'8'805'0,"58"-8"-580"16,43-7-136-16,36-10 31 0,27-6-2 16,20-1-70-16,1 2-30 15,-21 3-16-15,-20 8 7 16,-28 2 22-16,-31 8-20 16,-26 1-11-16,-18 8-3 15,-42 14-31-15,-25 2-62 16,-28 4 96-16,-10-1 9 15,-3-2 4-15,9 1-1 16,23-2 16-16,29-4-3 16,32-3 1-16,19-3-21 15,23-3-5-15,35-4 0 0,15-7 0 16,15 0 13-16,10-7-13 16,-8-10-42-16,-2 1-74 15,-10 0-64-15,-61 9-163 16,-1 3-207-16</inkml:trace>
  <inkml:trace contextRef="#ctx0" brushRef="#br0" timeOffset="208401.4017">9884 7898 706 0,'0'0'251'16,"15"4"-122"-16,8 25 50 15,3 12 70-15,1 8-89 16,-5 1-76-16,-2-3-56 16,-8-4-12-16,-4-9 3 15,-5-8-13-15,-3-5-6 0,0-5-2 16,-3-7-17-1,-12-6-68-15,-4-3-100 0,-7-7-75 16,13-7-131-16,2-1-20 16</inkml:trace>
  <inkml:trace contextRef="#ctx0" brushRef="#br0" timeOffset="208597.3296">9908 7970 452 0,'23'-38'435'0,"8"15"-232"15,17-2-29-15,13-4 63 16,9 2-106-16,2 1-68 0,-7 4-21 16,-13 5-20-1,-18 5-14-15,-13 7-8 0,-16 3-43 16,-5 2-60-16,-15 9-38 16,-23 14-180-16,9-7-99 15,-2 4 72-15</inkml:trace>
  <inkml:trace contextRef="#ctx0" brushRef="#br0" timeOffset="208740.0784">9961 8113 540 0,'10'15'275'0,"51"-21"-67"16,6-22 23-16,6-3-44 16,0-6-139-16,-9 2-48 15,-9 3-31-15,-15 2-88 16,-37 23-108-16,-3 3-280 0</inkml:trace>
  <inkml:trace contextRef="#ctx0" brushRef="#br0" timeOffset="209253.6279">10482 7819 639 0,'0'29'77'0,"0"12"-65"16,0 10 171-16,0 3-29 16,3 1-102-16,-3-11-28 0,0-7-18 15,0-14-6-15,-5-10 30 16,1-7-1-16,-1-6-17 16,1 0-4-16,0-6 31 15,-2-18-8-15,5-9-12 16,1-9-19-16,0-6 0 15,1 1 0-15,11 6-5 16,-1 10 3-16,0 11-3 16,-3 11 5-16,2 9 22 15,1 2-5-15,7 25 10 16,4 11-2-16,4 10-8 16,3-3 6-16,5-2-13 15,1-10-8-15,2-12 12 0,3-14 2 16,-5-7 4-1,0-15-2-15,-6-16 5 0,-3-7-14 16,-12-11-3-16,-6-2-6 16,-8-4 0-16,0 0 11 15,-17 4-11-15,1 10 3 16,-1 14 6-16,1 9-5 16,0 16-4-16,-3 2-31 15,-5 21-106-15,2 14-79 16,11-15-174-16,5 1-14 15</inkml:trace>
  <inkml:trace contextRef="#ctx0" brushRef="#br0" timeOffset="209706.9107">11233 7731 563 0,'0'0'546'0,"-4"3"-465"16,-13 23-78-16,-6 13 45 16,-5 10 103-16,0 3-51 15,3-1-55-15,4-7-19 16,11-8 28-16,7-5 0 16,3-6-12-16,11-3-7 15,15-3-14-15,12-6 1 16,6-8 12-16,6-5-2 15,3 0-14-15,-1-13 12 16,-7-4-20-16,-2-3 1 16,-12 0-11-16,-8 4-54 0,-7 0-55 15,-5 5-59 1,-8 4-63-16,-3 0-107 0,0 7-66 16,-2 0-80-16</inkml:trace>
  <inkml:trace contextRef="#ctx0" brushRef="#br0" timeOffset="210133.3262">11709 7635 883 0,'7'-7'387'16,"-3"7"-246"-16,2 10-11 0,5 22 31 16,0 16-107-1,1 8-6-15,-5 3-14 0,-4-3-30 16,-3-11 3-16,0-6-3 16,0-13-4-16,0-8 0 15,0-9-43-15,-5-7-54 16,-12-2-88-16,-5-9-94 15,10-6-220-15,2-3-31 16</inkml:trace>
  <inkml:trace contextRef="#ctx0" brushRef="#br0" timeOffset="210373.2448">11483 7677 15 0,'0'-18'1234'15,"35"5"-989"-15,18 2-186 16,8-1 27-16,11 5 3 16,3 2-50-16,-2-2-15 15,-10 0-16-15,-12 1-7 16,-17-1-2-16,-11 3 1 16,-12 1-10-16,-6 0-40 15,-5 2-28-15,-3-1-37 16,-15 2-92-16,5 0-84 15,-2 0-158-15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8:26:01.18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1113 2791 699 0,'0'-17'193'0,"0"13"-75"16,0 2 46-16,0 2-18 0,0 0-48 15,0 18-91 1,5 15-7-16,10 12-17 16,1 6 17-16,-5-1 47 0,0-7-29 15,0-8 3-15,-4-9-12 16,-4-10-2-16,1-7 0 16,-4-5 2-16,0-4-9 15,0 0 0-15,0 0 13 16,0-6 12-16,0-15 4 15,-7-11 6-15,-4-10-18 16,-1-5-17-16,1-2-4 16,7 3-5-16,0 5 7 15,4 11 0-15,0 7-2 16,0 8 3-16,0 7-12 16,0 3 6-16,7 5-6 0,5 0-5 15,11 6 3 1,8 11 13-16,6 6 2 0,3 5 9 15,-1 2 2-15,-4 3-9 16,-5-2-2-16,-6-4 0 16,-6-3-2-16,-6-8 2 15,-4-2-74-15,-8-1-46 16,0-2-59-16,-14-4-123 16,-1-7-19-16,-1 0-209 15</inkml:trace>
  <inkml:trace contextRef="#ctx0" brushRef="#br0" timeOffset="153.0326">1255 3008 429 0,'9'-15'515'0,"14"-5"-335"16,5-1-78-16,-4-2 48 16,5 1-68-16,-1-2-82 15,-2 1-63-15,1 1-130 16,-7 1-129-16,-14 16-33 15,-5 0-59-15</inkml:trace>
  <inkml:trace contextRef="#ctx0" brushRef="#br0" timeOffset="482.2642">1554 2600 67 0,'-16'-10'557'15,"-5"10"-431"-15,-2 3-34 16,-2 9 34-16,8 2-55 15,-1 0-41-15,6-3-17 16,8 0-10-16,4-2-3 16,0-1-6-16,7 0-20 15,22-2-17-15,6-3 17 16,12 1 26-16,1 1 22 16,-1 3-16-16,-5 2 23 15,-8 4-17-15,-8 3 17 16,-9 1 24-16,-9 4-3 0,-8-2-20 15,0 3-27 1,-16-2 16-16,-9 1 3 0,-6-4-6 16,-3-5-9-1,-1-4 9-15,4-7-16 0,4-2-86 16,8-2-114-16,7-17-62 16,12 6 2-16</inkml:trace>
  <inkml:trace contextRef="#ctx0" brushRef="#br0" timeOffset="932.1448">1731 2494 135 0,'8'0'440'0,"-2"9"-387"15,1 18-22-15,6 8 122 0,0 3-12 16,1-1-25-16,-1-4-35 15,-4-5-41-15,-1-8-23 16,-6-6 13-16,0-5-3 16,-2-6-21-16,0-2-4 15,0-1 8-15,0-1 9 16,0-15 15-16,0-10 33 16,-2-10-20-16,-2-5-45 15,0-2 4-15,0 6-6 16,4 7 0-16,-1 10 0 15,1 9 0-15,0 7 1 16,0 4 6-16,0 0 15 0,0 0-22 16,7 11-23-16,15 8-37 15,6 7 60-15,7 3 24 16,0 3 21-16,-4 1-19 16,0-4-13-16,-9-4-4 15,-2-3-9-15,-8-8 0 16,-5-4 0-16,-7-4-73 15,0-2-60-15,-11-4-76 16,-4 0-165-16,-4 0 31 16</inkml:trace>
  <inkml:trace contextRef="#ctx0" brushRef="#br0" timeOffset="1096.9804">1798 2644 255 0,'0'-11'561'0,"0"3"-305"15,20-2-133-15,5-2 33 16,5 3-65-16,0 2-51 16,-6 4-33-16,1-5-7 15,-3 2-85-15,-1-3-80 16,-16 3-196-16,-5 1-105 16</inkml:trace>
  <inkml:trace contextRef="#ctx0" brushRef="#br0" timeOffset="1298.2291">2041 2375 234 0,'0'0'347'15,"4"13"-295"-15,9 14-52 16,4 4 108-16,4 0 20 16,0-3-62-16,2-3-1 15,-4-2-53-15,-4-7-10 16,-7-5 4-16,-3-6-6 15,-5-5-87-15,0 0-110 16,-3-4-43-16,-4-6-65 16</inkml:trace>
  <inkml:trace contextRef="#ctx0" brushRef="#br0" timeOffset="1548.4395">2083 2366 114 0,'0'-20'406'16,"0"14"-234"-16,4 3-25 15,18 3 36-15,7 0-58 16,7 5-66-16,2 10-13 16,-4 1 24-16,-5 1-11 15,-7 1-17-15,-7 1-33 16,-8 0-9-16,-7 0-4 16,0-1-1-16,-12-2-9 15,-11 0 7-15,-2-1-3 16,-2-2 1-16,-5-2 2 15,1 1-125-15,0-1-153 16,21-8-90-16,7 1-209 0</inkml:trace>
  <inkml:trace contextRef="#ctx0" brushRef="#br0" timeOffset="2932.0318">1423 3168 423 0,'0'-1'185'16,"0"1"-107"-16,0 20-25 16,11 9-33-16,2 7 40 15,-2 4 71-15,0-3-16 16,-2-2-30-16,-1-6-6 15,-7-10-38-15,1-7-18 0,0-7-3 16,-2-5-3-16,0 0-13 16,0-2 11-16,0-15 5 15,-5-9 5-15,-6-8 16 16,-1-5-37-16,-2-5-2 16,1 1-2-16,0-1 14 15,8 7-9-15,2 8 2 16,1 10 8-16,2 10 24 15,0 7 21-15,0 2-22 16,7 0-12-16,14 13-26 16,11 11-8-16,12 6 8 15,3 6 28-15,1 0-6 16,-5-3-3-16,-4-5-18 16,-10-4 16-16,-7-7-6 0,-9-5-11 15,-8-3-2-15,-3-5-40 16,-2-2-54-16,0-1-83 15,-20-1-66-15,3 0-172 16,-4 0 70-16</inkml:trace>
  <inkml:trace contextRef="#ctx0" brushRef="#br0" timeOffset="3082.081">1443 3312 415 0,'2'-12'459'15,"26"-4"-238"-15,6-5-120 0,-1 1-7 16,0 0-28-16,-2-1-66 16,-2 1-44-16,-7 1-182 15,-20 13-225-15,-2-1-129 16</inkml:trace>
  <inkml:trace contextRef="#ctx0" brushRef="#br0" timeOffset="3331.8999">1679 3013 722 0,'7'12'133'16,"-2"17"-113"-16,7 5 143 15,1 1 5-15,1-4-62 16,3-2-44-16,-1-3-20 0,-1-8-5 16,-1-5-3-1,-1-6-9-15,0-5-14 16,6-2 10-16,2 0 7 0,8-2 21 15,3-11-12-15,-2-1-17 16,0-2-13-16,-4-1-7 16,-4 1-77-16,-2 0-111 15,-17 9-193-15,-3 1-158 16</inkml:trace>
  <inkml:trace contextRef="#ctx0" brushRef="#br0" timeOffset="3818.5116">1957 2924 575 0,'-5'-1'204'0,"5"1"-134"16,0 1 15-16,3 18 0 15,10 9-79-15,3 8-6 16,3 3 92-16,-1-3-22 16,-6-6-5-16,-2-6-16 15,-3-10 7-15,-3-7-2 0,-4-6-21 16,0-1-6 0,0 0-16-16,0-14 23 0,0-11 11 15,-4-10 8-15,-4-5-48 16,-4-2-5-16,3 2 0 15,0 6 0-15,2 9 2 16,5 10 0-16,2 9 5 16,0 5 0-16,0 1 12 15,2 0-19-15,20 12-17 16,7 8-32-16,11 4 49 16,6 1 20-16,-1-2-2 15,-6-2 2-15,-6-3-18 16,-10-4-2-16,-8-4 2 15,-8-4-2-15,-7-1-59 0,0-1-97 16,-11-1-77 0,-5-3-183-16,1 0 64 0</inkml:trace>
  <inkml:trace contextRef="#ctx0" brushRef="#br0" timeOffset="3983.402">2027 3067 432 0,'18'-17'495'0,"14"-3"-274"16,0 0-120-16,1 1-10 0,-3 1-53 15,-7 3-33 1,-1 2-5-16,-7-1-151 0,-15 12-260 16,0-1-217-16</inkml:trace>
  <inkml:trace contextRef="#ctx0" brushRef="#br0" timeOffset="4215.2209">2240 2817 629 0,'2'18'262'0,"13"7"-219"16,5 6 106-16,7 0-14 15,1-2-53-15,-1-4-38 16,-3-6-22-16,-9-6-12 0,-4-4-1 15,-8-4-9-15,-3-5-62 16,0 0-88-16,-3 0-156 16,-18-8 68-16,7-2 11 15,-2-1-91-15</inkml:trace>
  <inkml:trace contextRef="#ctx0" brushRef="#br0" timeOffset="4441.9676">2182 2795 411 0,'-2'-21'197'0,"6"12"-68"16,24 2 25-16,6 1-59 16,8 3-15-16,2 2-2 15,-2 1-12-15,-4 0 1 0,-8 10-4 16,-10 6-25 0,-12 2-38-16,-8 5-9 0,-3 2-1 15,-21 2 10 1,-7-1 0-16,-9-4 5 0,-2-1 2 15,2-6 3-15,4-3-10 16,8-4-117-16,8-4-156 16,20-4-55-16,0 0-203 15</inkml:trace>
  <inkml:trace contextRef="#ctx0" brushRef="#br0" timeOffset="6164.0458">2662 3435 123 0,'-7'0'264'0,"7"0"-165"15,0 0-65-15,0 0 8 16,0 0-2-16,0 0-8 15,0 0 5-15,0 0-1 16,2 0 2-16,8 0-14 16,11 2 29-16,16 0 57 15,11 2-12-15,15 1-2 16,12 2-34-16,6 0-32 0,12-2 4 16,0-4 56-1,0-1-63-15,-3 0-25 0,-10 0 7 16,-8 0-4-16,-12 0 2 15,-15-3-2-15,-6-3-3 16,-15 0 5-16,-6 1 5 16,-10 0-5-16,-5 0 25 15,-3 2 3-15,0-2-17 16,0 3-18-16,-5 1-39 16,2 1 14-16,3 0 18 15,0 0 3-15,0 0-69 16,0 2-45-16,0 6-44 15,5 1-33-15,-5-7-55 0,3 0-204 16</inkml:trace>
  <inkml:trace contextRef="#ctx0" brushRef="#br0" timeOffset="23362.2777">484 4418 157 0,'0'0'47'0,"0"0"-17"15,0 0 30-15,0 0-11 16,0 0-23-16,0 0-4 16,0 0 8-16,0 0 15 15,0 0 8-15,0 0 15 16,0 0 4-16,0 0 3 16,0 0-7-16,0 0 0 0,0 0-19 15,0-2-18 1,0 0-10-16,0 0-13 0,0-1-3 15,0 0 7-15,0 0 2 16,-5 1-1-16,-1 2-10 16,-5 0 1-16,-5 0-4 15,-5 10-11-15,-7 7 3 16,1 5 7-16,1 1 1 16,5-1 6-16,8-3-2 15,5-6 5-15,8-4-9 16,0-2-10-16,12-3-11 15,15-2 21-15,6-2 27 16,2 0 17-16,5 0 4 0,-2 0-11 16,-5 5-3-1,-4 8-23-15,-5 3 3 0,-9 5-9 16,-6 1 1-16,-7 3 2 16,-2-1 1-16,-4-1 28 15,-15-2 0-15,-2-1-12 16,-3-4 9-16,-5-4-7 15,0-2-15-15,1-4-2 16,-5-5-3-16,2-1 2 16,2 0-9-16,2-5-28 15,10-7-29-15,6-1-42 16,5-2 0-16,6-1-57 16,9-1-112-16,3 10-61 15</inkml:trace>
  <inkml:trace contextRef="#ctx0" brushRef="#br0" timeOffset="24095.5336">616 4425 382 0,'0'-6'152'16,"0"6"-61"-16,0 2-35 16,0 18-48-16,7 12 32 0,-2 5 73 15,6 5-14-15,-4-3-48 16,-3-5-8-16,1-9 11 15,-5-8-11-15,0-8-18 16,0-5-9-16,0-4-5 16,0 0 3-16,0 0 6 15,0-13 12-15,-14-10 24 16,1-7-56-16,0-4-15 16,4-1 15-16,0 4 0 15,7 6-4-15,0 9-3 16,2 7 0-16,0 9-20 15,0 0 15-15,20 14-35 16,8 13 47-16,12 5 19 16,6-1 9-16,-4-7-13 15,-6-8 0-15,-5-9 14 0,-7-7 12 16,-2 0 26-16,-7-18 10 16,-1-8-7-16,-5-7-52 15,-7 0-16-15,-2-3 14 16,-5 2-16-16,-14 2-11 15,1 5-5-15,2 8 11 16,0 8-10-16,4 8-39 16,1 3-49-16,0 8-65 15,-1 12-91-15,10-6 18 16,2-3-78-16</inkml:trace>
  <inkml:trace contextRef="#ctx0" brushRef="#br0" timeOffset="24581.8286">940 4316 501 0,'-6'0'350'0,"3"2"-338"16,-1 12-2-16,4 4 79 15,0 3 9-15,0 4-44 16,0 0-27-16,2 0 22 15,3-2-5-15,1-2-14 16,2-4-7-16,-3-4 0 16,4-5 9-16,1-4-1 15,-1-4 38-15,11 0 12 16,6 0 4-16,8-8-21 0,6-7-12 16,2-2-24-16,-5 0-19 15,-6 0-9-15,-8 3 0 16,-7 2 0-16,-2 3-54 15,-8 1-21-15,-6 0-75 16,0 1-42-16,-4 1-59 16,-16 2-29-16,-2 2 60 15,-8 2 27-15,2 0 22 16,3 0 112-16,6 6 59 16,7-2 101-16,3-2 50 15,9-1-18-15,0-1-5 0,0 0 7 16,0 0-14-16,0 0-3 15,2 0-73-15,6-2 0 16,3-5-21-16,0 0-24 16,-1 0-125-16,-4 0-135 15,-6 5-29-15,0 1-78 16</inkml:trace>
  <inkml:trace contextRef="#ctx0" brushRef="#br0" timeOffset="24717.1909">993 4367 173 0,'-31'-1'356'0,"22"-1"-212"15,7-1 25-15,2-3 118 0,0-5-96 16,10-4-191 0,10-3-24-16,7-4-2 15,3 2-43-15,1 3-153 0,-18 13-130 16,-1 1-26-16</inkml:trace>
  <inkml:trace contextRef="#ctx0" brushRef="#br0" timeOffset="25011.6089">1278 4097 326 0,'9'-10'234'15,"-9"9"-152"-15,0 0-3 16,1 1-7-16,-1 0-36 16,0 0-18-16,0 0 0 15,2 6 36-15,4 6 27 16,-5 5-14-16,3 6-25 0,3 6 0 15,2 6-17-15,0 5-8 16,1 0 13-16,0-1-22 16,-2-6 11-16,3-5-17 15,-3-7 1-15,0-7-6 16,-4-5 3-16,2-5-35 16,-5-2-55-16,3-2-88 15,1 0-59-15,-5-5 18 16,0-4-120-16</inkml:trace>
  <inkml:trace contextRef="#ctx0" brushRef="#br0" timeOffset="25453.1199">1120 4203 492 0,'-22'2'145'16,"22"-2"-51"-16,1 0 89 15,20-1-45-15,11-9-22 16,7-5-40-16,8-1 12 15,2-1-28-15,-5-1-32 16,-5 3-14-16,-8 3-14 16,-10 3-54-16,-10 3-114 15,-11 6-155-15,0 0-65 0</inkml:trace>
  <inkml:trace contextRef="#ctx0" brushRef="#br0" timeOffset="29961.1834">622 4900 51 0,'4'-8'140'16,"-2"1"-94"-16,2 1 7 15,-1 0 14-15,1 1-12 16,-2 1-1-16,-2 1-11 16,0 2-8-16,0 1 1 15,0 0-3-15,0 0-4 16,0 0 5-16,0 0-2 15,0 0-1-15,0 0 2 16,0-1-3-16,0 1-7 16,0-1-6-16,0-1-5 0,0 1 2 15,0-1-2-15,-4 0 0 16,1 0 7-16,-5-1-8 16,4 0-7-16,-7 1-2 15,-3 2-2-15,0 0 0 16,0 0 0-16,-6 9-5 15,2 6 5-15,-2 4 6 16,0 2 9-16,5 0 9 16,1-1-8-16,6-2 7 15,1-4-15-15,7-5-8 16,0-3-8-16,22-2 8 16,13-4 19-16,10 0 63 15,5-4-40-15,6-5-29 16,-10 2-3-16,1 5-9 0,-12 0 15 15,-10 2-11-15,-6 0-4 16,-10 2 12-16,-5 7-13 16,-4 3 0-16,0 2 11 15,-6 3 29-15,-12 2 8 16,-4-2 20-16,-11 0-24 16,1-4-7-16,-5-5-23 15,4-2-2-15,0-4-3 16,4-2-9-16,3 0 0 15,-1 0-30-15,12-8-30 0,1-3-34 16,8-2-16 0,6-1-54-16,0-2-78 0,6 11-14 15,5 0-101-15</inkml:trace>
  <inkml:trace contextRef="#ctx0" brushRef="#br0" timeOffset="31535.0678">843 4692 372 0,'0'-4'79'0,"0"3"-64"16,0 1 43-16,0 0 6 16,0 0-25-16,0 0-33 15,1 0 0-15,-1 0 8 16,0 0 6-16,0 0 0 15,0 0 9-15,0 0 14 16,0 0 7-16,0 0-11 16,0 0-11-16,0 0-1 15,0 0-11-15,0 0-8 16,0 0-5-16,0 0-1 16,0 0-4-16,0 0-1 0,0 0 0 15,0 0 2-15,0 0 2 16,0 0-2-16,0 0 2 15,0 0 2-15,0 0 8 16,0 0-1-16,0 0-2 16,0 0-5-16,0 0-3 15,0 0 0-15,0 0-7 16,0 0 4-16,0 0 3 16,0 0 4-16,0 0 0 15,0 0-4-15,0 0-1 16,0 0-2-16,0 0 3 15,0 0 4-15,0 0-4 16,0 0 5-16,0 0-5 0,0 0 0 16,0 0-3-16,0 0 6 15,0 0-3-15,0 0 0 16,0 0 1-16,0 0-2 16,0 0 1-16,0 0-1 15,0 0-7-15,0 0-16 16,0 0-56-16,0 0-49 15,0 0-57-15,0 0-97 16</inkml:trace>
  <inkml:trace contextRef="#ctx0" brushRef="#br0" timeOffset="33161.4189">892 4717 263 0,'-2'-3'213'16,"2"3"-148"-16,0 0 10 16,0 0 25-16,0 0-48 15,0 0-42-15,0 0-9 16,0 0 0-16,0 0-1 16,0 0-5-16,0 13 5 0,0 6 2 15,0 7 43 1,2 6 13-16,1 3-12 0,0-1-5 15,2-3-16-15,0-7-1 16,-4-6-9-16,-1-7-12 16,2-4 2-16,-2-4-2 15,0-1 0-15,0-2 1 16,0 0-1-16,0 0 0 16,0 0-2-16,-2-7 2 15,-7-8 14-15,1-7-11 16,1-4 7-16,0-7-11 15,3-1 4-15,-1-1-6 0,3 5 6 16,2 6-3 0,0 6 0-16,0 9 14 0,0 6 4 15,0 3-3-15,0 0-18 16,2 10-27-16,14 13-5 16,7 8 32-16,2 3 32 15,4-3-19-15,2-10-13 16,-1-9 0-16,-5-10 0 15,-2-2 0-15,0-9 50 16,-7-17 15-16,-4-7-17 16,-4-4-43-16,-8-2-3 15,0-1-4-15,-10 2-10 16,-9 3 4-16,0 8 8 16,4 10-7-16,5 10-8 15,-1 7-61-15,0 2-109 0,1 18-19 16,0 9 39-16,9-12-14 15,-1-3-72-15</inkml:trace>
  <inkml:trace contextRef="#ctx0" brushRef="#br0" timeOffset="33544.794">1202 4590 567 0,'0'0'210'0,"0"6"-173"15,0 6-9-15,0 5 51 16,0 5 8-16,0 4-45 15,0 4-2-15,0 0-4 16,0-4 1-16,4-5 1 16,7-5-5-16,3-5-8 15,-1-5 1-15,5-6 21 16,6 0 44-16,7-4 5 16,2-12-47-16,0-3-36 0,-3-3 1 15,-5 0-14-15,-5 1-14 16,-5 2-66-16,-5 3-96 15,-7 2-34-15,-3 4-95 16,0 9-41-16</inkml:trace>
  <inkml:trace contextRef="#ctx0" brushRef="#br0" timeOffset="33792.3484">1460 4492 702 0,'5'0'142'0,"-1"13"-113"15,5 12 9-15,4 8 117 16,3 1-68-16,-5-2-61 16,2-1-10-16,-6-8-13 15,-1-7 5-15,-3-5-8 16,-3-4-62-16,0-3-75 15,-9-2-73-15,-1-2-62 16,-1 0-73-16</inkml:trace>
  <inkml:trace contextRef="#ctx0" brushRef="#br0" timeOffset="33949.0405">1365 4580 100 0,'0'-25'660'0,"15"7"-441"16,15-2-10-16,7-5-28 15,5-4-93-15,5 3-69 16,-2 1-19-16,-9 3-9 16,-4 5-101-16,-29 15-141 15,-3 2-292-15</inkml:trace>
  <inkml:trace contextRef="#ctx0" brushRef="#br0" timeOffset="36295.5513">676 5406 554 0,'0'-11'226'0,"0"10"-104"16,0 1 76-16,0 0-25 15,0 6-101-15,5 16-56 16,9 10 8-16,2 7 87 16,0 2-50-16,-6-5-45 15,-4-6-10-15,-1-8-4 16,-5-9-2-16,0-4-96 0,0-5-69 15,0-2-109 1,-7-2-108-16,-2-3-8 0</inkml:trace>
  <inkml:trace contextRef="#ctx0" brushRef="#br0" timeOffset="36462.2309">681 5440 653 0,'14'-34'272'0,"-3"17"-79"16,4 0 57-16,3-5-48 15,3-1-52-15,2-2-68 16,-1 1-74-16,2 3-8 16,0 6-99-16,-6 5-71 15,-2 10-114-15,-16 0-163 16,0 10 73-16</inkml:trace>
  <inkml:trace contextRef="#ctx0" brushRef="#br0" timeOffset="36619.0036">761 5541 296 0,'-1'22'336'0,"1"-22"-231"16,19-7 101-16,10-13 58 15,7-6-198-15,0-4-66 16,1-1-55-16,-4 1-76 16,-6 0-159-16,-21 20-40 15,-6 2-36-15</inkml:trace>
  <inkml:trace contextRef="#ctx0" brushRef="#br0" timeOffset="36814.3618">985 5275 355 0,'0'-5'164'0,"2"5"-67"15,3 0 16-15,1 1-11 16,4 15-46-16,7 10 36 16,4 4 14-16,-1 2-22 15,-6 2-38-15,-6-5-6 16,2-5-25-16,-10-4-15 15,0-2 0-15,0-5-26 16,0-3-97-16,0-3-87 16,-4-7-46-16,-5 0-174 15</inkml:trace>
  <inkml:trace contextRef="#ctx0" brushRef="#br0" timeOffset="37413.9651">992 5273 313 0,'-9'-8'304'16,"9"7"-214"-16,0 1 15 15,0 0-9-15,7 10-95 16,9 15 16-16,7 8 76 15,5 2 3-15,0-2-72 16,-3-7 0-16,1-7 26 16,-7-7-1-16,-1-7-8 15,-2-5-10-15,-3 0 16 16,2-10 0-16,1-9-18 16,-3-8-4-16,-4-2-25 0,-5-3-2 15,-4 0-2 1,0-2 4-16,-2 5 0 15,-5 5 6-15,1 10 10 0,4 8-7 16,-2 4-9-16,4 2-15 16,0 0 1-16,0 0-2 15,-2 0 3-15,2 0-4 16,-2 0 3-16,2 0 12 16,-1 0 2-16,-4 0 0 15,-3-3-28-15,-1-1-11 16,-4-1-25-16,4 1-92 15,0 1-92-15,7 3-13 0,2 0-22 16</inkml:trace>
  <inkml:trace contextRef="#ctx0" brushRef="#br0" timeOffset="38620.1314">836 5810 634 0,'2'-2'159'16,"0"2"-78"-16,-2 0 84 15,4 3-38-15,7 20-81 16,3 12-16-16,7 9 62 15,0 4-6-15,-1-2-37 16,-8-3-15-16,-4-5-21 0,0-9-10 16,-6-7-1-16,-2-9-2 15,0-5-50-15,0-5-70 16,0-3-44-16,-2 0-68 16,-14-3 24-16,7-7-29 15,2-3-112-15</inkml:trace>
  <inkml:trace contextRef="#ctx0" brushRef="#br0" timeOffset="38824.0238">811 5858 464 0,'0'-21'477'0,"16"4"-285"15,13-4-30-15,12-4 46 16,5-1-92-16,1 1-61 15,-8 4-34-15,-7 4-21 16,-11 3-58-16,-5 3-53 16,-7 7-114-16,-9 4-157 15,0 0-95-15</inkml:trace>
  <inkml:trace contextRef="#ctx0" brushRef="#br0" timeOffset="39059.5053">892 5971 611 0,'-12'11'373'16,"12"-11"-316"-16,0 0 34 16,8-1 26-16,15-13-99 15,11-3 10-15,4-4-8 16,0 0-8-16,-3 1-12 15,-9 2-72-15,-5 1-114 16,-2 1-96-16,-17 13 6 16,-2-2-227-16</inkml:trace>
  <inkml:trace contextRef="#ctx0" brushRef="#br0" timeOffset="40264.1061">1215 5616 448 0,'-2'0'259'16,"0"0"-177"-16,2 7 8 16,-5 18-2-16,3 11-22 15,2 8 54-15,0 0-39 16,0-4-17-16,7-8-17 15,4-9-19-15,1-10 31 16,4-9-9-16,9-4 38 16,4-2-4-16,10-18-5 15,6-6-47-15,3-8-13 16,-4-1-10-16,-4 0-9 0,-3 3-35 16,-8 6-93-16,-8 7-37 15,-7 10-76 1,-14 9-152-16,-4 0-48 0</inkml:trace>
  <inkml:trace contextRef="#ctx0" brushRef="#br0" timeOffset="74404.5078">10778 4669 450 0,'-3'8'208'16,"-11"33"-198"-16,-3 9 30 0,1 0 162 15,0-5-56 1,5-11-63-16,4-9-35 0,1-13 22 16,6-6-19-16,0-6-10 15,0 0-21 1,3-9 38-16,11-16 16 0,0-6-38 16,0-5-32-16,3-2-4 15,-2 6-22-15,-2 9-1 16,-8 9-4-16,3 12 7 15,-7 2-9-15,1 30 3 16,0 12-28-16,4 9 46 16,2-3 8-16,2-10 65 15,4-11-21-15,7-11 2 16,0-8 9-16,8-8 0 16,0-3 9-16,0-16 21 0,1-6-29 15,-10-4-31 1,-1-5-14-16,-8-1-11 0,-7 3 0 15,-2 7-8-15,-2 11 8 16,0 10-7-16,0 4-1 16,-10 7-3-16,-8 15-32 15,-2 5 15-15,3-3 21 16,6-7-8-16,9-8-37 16,2-5-6-16,0-4-6 15,21 0-4-15,0-3-54 16,9-12-126-16,-17 5-129 15,0 0-1-15</inkml:trace>
  <inkml:trace contextRef="#ctx0" brushRef="#br0" timeOffset="74754.3799">11332 4668 365 0,'-24'-14'452'0,"-5"10"-321"15,-8 4-34-15,-4 1 68 16,4 15-67-16,6 6-50 16,9 3-33-16,11-2-8 15,11-2-7-15,0-4-17 16,30-3 1-16,14-4 16 0,11-4 6 16,2 0-3-1,-5-1-3-15,-7 3 7 0,-14 3 0 16,-9 3 22-16,-15 2 11 15,-7 3 17-15,-5 1-21 16,-24 0 4-16,-10-2 24 16,-7-3 19-16,1-3-27 15,3-3-36-15,5-2 0 16,6-5-20-16,2-2-52 16,10 0-81-16,5 0-112 15,14-2-147-15,0-3-202 16</inkml:trace>
  <inkml:trace contextRef="#ctx0" brushRef="#br0" timeOffset="75575.8405">10931 5047 486 0,'-10'5'300'0,"4"28"-166"15,1 12-78-15,3 10 147 16,2 2-50-16,0-3-60 16,0-5-26-16,0-10-27 15,0-11 7-15,0-9 13 16,0-9-17-16,0-5-8 15,0-4-7-15,0-1-23 0,0 0 14 16,0-8 7 0,0-19 7-16,0-11 33 0,0-11-45 15,7-5-21-15,9-1-15 16,3 6 1-16,-1 10 1 16,-4 16-15-16,-1 13 15 15,-7 9 8-15,3 1 3 16,-1 28 2-16,4 15-12 15,-1 9 12-15,2 3 0 16,-1-5 8-16,-1-10-2 16,-3-11 1-16,1-10-3 15,-5-10 0-15,3-8 7 16,2-1-4-16,2-8 18 16,2-17 10-16,5-8 1 15,-2-8-36-15,-1-6 0 0,-1-3-2 16,-3 3-7-16,-1 6-6 15,-1 15 1-15,-3 14-2 16,-3 12 2-16,-3 6 5 16,0 27-26-16,0 13-33 15,0 9 59-15,0-1 9 16,6-8 24-16,2-8-18 16,2-10 12-16,-3-7 14 15,-1-11-13-15,-1-5-8 16,-1-5-5-16,-2 0-6 15,6 0-49-15,2 0-63 16,1 1-55-16,2 3-49 0,-2 1-32 16,-3-1-83-16,-6-4 61 15,0 0-61-15</inkml:trace>
  <inkml:trace contextRef="#ctx0" brushRef="#br0" timeOffset="75936.9474">11456 5126 535 0,'-18'33'361'15,"5"12"-230"-15,2 3 59 16,6 0-12-16,-1-1-43 16,6-5-70-16,0-6-36 15,0-13-18-15,0-9-7 16,0-10-2-16,0-3-4 15,0-1-54-15,0 0-69 0,0-11-50 16,0-12-86-16,0 5-70 16,0 1-121-16</inkml:trace>
  <inkml:trace contextRef="#ctx0" brushRef="#br0" timeOffset="76108.5975">11423 5190 81 0,'20'-19'732'15,"11"6"-419"-15,6-3-119 16,8 0 18-16,-2 0-61 16,-7 1-76-16,-8 4-75 15,-8 2-32-15,-13 7-79 16,-7 2-44-16,-2 0-117 16,-14 9-224-16,-3 2-131 15</inkml:trace>
  <inkml:trace contextRef="#ctx0" brushRef="#br0" timeOffset="76254.5043">11398 5288 403 0,'0'16'221'0,"21"-16"18"15,24 0 69-15,8 0-52 16,1-9-180-16,-4-4-76 16,-9-1-43-16,-13-2-41 15,-24 10-123-15,-4 1-290 16</inkml:trace>
  <inkml:trace contextRef="#ctx0" brushRef="#br0" timeOffset="106519.1244">5675 6661 131 0,'0'0'98'0,"0"0"-51"16,0 0-4-16,0 0 8 15,0 0-7-15,0 0-1 16,0 0-11-16,0 0 1 15,0 0 0-15,0 0-10 16,4 0-1-16,2 0 4 16,-1 0 0-16,6 0-7 15,2 0-1-15,3 0-2 16,5 0-5-16,-3 0 3 16,4 0-1-16,0 0-3 15,1 0-6-15,7 0-1 16,-3 0-1-16,6 1-2 15,-5 0 1-15,2 0-1 0,-2 1 1 16,3-1-1 0,-1 1 0-16,2 0 1 0,-4 1-1 15,2-1-1-15,-1-2-10 16,1 1-2-16,-2-1 11 16,1 0 2-16,-1 2-1 15,-1 0-3-15,2-2 3 16,2 3-6-16,-2-3-24 15,-5 0-4-15,3 0 11 16,-6 1 8-16,-2 1 1 16,-4-1 2-16,1 1 11 15,-2 0 2-15,0-2-2 16,4 1 0-16,-1-1 2 0,1 0 0 16,2 0 0-16,0 1 0 15,4 1 0-15,-3-2-1 16,0 3 1-16,0-1-6 15,-2 0-15-15,4 1 3 16,-2-1 2-16,0 0 4 16,4 0 11-16,-1-1 1 15,5-1 5-15,-1 0-3 16,3 0-2-16,4 0 0 16,-1 0-19-16,-5 0-38 15,-3 0-9-15,-1 0-1 16,-1 0 22-16,0 0 45 15,-2 0 4-15,5 0-4 16,-5 0 2-16,4 0 3 0,0 0 14 16,3 0 3-16,-2 0-6 15,-1-2-16-15,1-1-7 16,-5 1-3-16,4 0-25 16,-1 0-22-16,3 1 17 15,-5-1 4-15,3 1 36 16,-3 1-1-16,0-1 1 15,-2-2-8-15,0 1-8 16,0-2 16-16,0 2 11 16,2 0 18-16,-2-1 15 15,0-1-11-15,2 2-21 16,2-2-11-16,-3 2 0 0,1 0-1 16,-2-1 1-1,0 1 0-15,0 1 2 0,-1 0 2 16,-5 0 23-16,-1 1 9 15,0 0-4-15,1 0-2 16,2 0 1-16,3 0-23 16,-1 0-9-16,4 0-2 15,-1 0-13-15,4 0-1 16,1-4 1-16,1 2 13 16,-1 0 2-16,0-2 0 15,3 3 0-15,0 0 0 16,-6 0 1-16,5 1 4 15,-5 0 0-15,0 0-3 16,2 0-1-16,-4 0 5 16,3 0 8-16,-2 0-2 0,2 0 3 15,-3 0 10-15,1-1-11 16,2 0-10-16,0 0-2 16,3-1 3-16,1 1 2 15,3 0 1-15,0 0-5 16,-1 1-1-16,1 0-2 15,-2-1-3-15,-1 1-9 16,2 0-3-16,-5 0 7 16,1 0 4-16,2 0 3 15,-1 0 1-15,4 0 1 16,3 0 4-16,0 0-2 16,6-3-3-16,-1-2-14 0,-4 2-11 15,1-1 17-15,-5 1 8 16,2 1 0-16,-3 1 1 15,-2 1 16-15,2 0-8 16,-7 0-9-16,-1 0 2 16,0 0-2-16,-2 0-2 15,0 0-2-15,1 2-5 16,-2 0 5-16,-1 0 4 16,2-1 10-16,3 0 2 15,2-1 6-15,-2 1-10 16,5 1-5-16,0 0-3 15,-2 1-9-15,1 0 3 16,1 1-5-16,0 2 3 0,-2 0 4 16,4 0-4-16,2 0-17 15,-4-3 7-15,1-1 12 16,-3-2 6-16,0 0 4 16,-1 0 15-16,-5 0-7 15,-2 0-9-15,-4 0 5 16,-2-2 8-16,-1-1-9 15,1 1 1-15,-1 0-1 16,-1 0 3-16,3 1-4 16,-1 1-2-16,0 0-2 15,-3 0 10-15,3 0 9 16,0 0-21-16,-5 0 2 0,0 0-3 16,-2 0 2-1,-4 0-1-15,-2 0 0 0,0 0-3 16,-2 0-40-16,-9 0-112 15</inkml:trace>
  <inkml:trace contextRef="#ctx0" brushRef="#br0" timeOffset="115916.3481">4635 8012 83 0,'-16'-4'210'0,"14"0"-128"0,-1 2-41 16,3 1 45 0,0-1 29-16,0 0 15 0,0 2 1 15,0-2 5-15,0 1-17 16,0 0-2-16,0 0-25 15,3 0-21-15,6 0-40 16,11-3-11-16,15-1 8 16,25 1-4-16,19-1 35 15,26-3 5-15,18 0 14 16,14-4-21-16,3 4-3 16,-2-3-14-16,-13 1-3 15,-15 2-3-15,-14-3-25 0,-12 4-9 16,-3 0 8-1,-9 5-8-15,-9 2 4 0,-8 0-3 16,-13 0-1-16,-11 9-7 16,-9 0-6-16,-9-3-10 15,-2-1 12-15,-4-2 0 16,-5-2 1-16,-2-1-14 16,0 0-26-16,0 0-25 15,0 0-34-15,4 0-46 16,7-6-112-16,-6-1-199 15,6 0-165-15</inkml:trace>
  <inkml:trace contextRef="#ctx0" brushRef="#br0" timeOffset="123847.5062">10299 6000 329 0,'0'-2'263'0,"0"2"-121"16,13-2-57 0,15 2 58-16,14 0 36 0,12-2-47 15,6 2-53-15,1 0 1 16,-5 0-21-16,-3 0-2 15,-7 0 5-15,-1 0-25 16,-8 0 3-16,0 0 5 16,-5 0-10-16,-4 0-3 15,-4 4-14-15,0-1-5 16,-9 4-7-16,1 1-4 16,-2 5 0-16,1 8 0 15,4 13-1-15,-2 15 5 16,2 11 17-16,-1 11-18 15,-3 4-5-15,-2 5 8 0,1 0-5 16,-9-2-3-16,1-4 6 16,-4-8-6-16,-1-6 0 15,-1-11-2-15,0-7 4 16,0-7-2-16,3-5 0 16,2-4 0-16,1-2 6 15,1-5-6-15,0-3 0 16,-2-2-2-16,3-5 2 15,-3 0-10-15,1 0-8 16,-2 0 6-16,3 1 3 16,-3 1-13-16,-1 0 7 15,-1 3-2-15,-1-3 11 16,-1 1 6-16,0-3-2 0,0-1 1 16,0-2 1-16,0-1-2 15,0-1 0 1,0-1 0-16,0 1-9 0,0 0-6 15,0 1-9-15,0 2-5 16,0 1 14-16,0 3 11 16,0 0 6-16,0-1-1 15,0 0 2-15,-1-1-1 16,-1-3 0-16,2 1 2 16,-3-4-2-16,3 1 2 15,0-1 0-15,0 0 3 16,0 0-5-16,0-2 4 0,0 1-4 15,0 0 0 1,0-2 4-16,0 0 0 0,0 0-4 16,-2 0 0-16,0 0-2 15,2 0-4-15,-2 0 4 16,0 0-12-16,-6 0-7 16,-10 0 12-16,-13 0 9 15,-14 0 15-15,-22 0 20 16,-14 0 17-16,-20 0-6 15,-2 0-31-15,3 0-4 16,9 0-1-16,12 7-10 16,10 6-2-16,15-1-41 0,15 2-52 15,13-2-149-15,26-8-278 16,3-4-323 0</inkml:trace>
  <inkml:trace contextRef="#ctx0" brushRef="#br0" timeOffset="125997.8811">2288 6027 470 0,'0'-4'172'0,"-4"-2"-52"0,-5-2-41 16,0 0 49-16,0-1-12 16,-2 2-56-16,-2 1-39 15,-1 0-8-15,1 0 4 16,-3 2 10-16,-5 2 14 16,-3-1-5-16,-5 2 3 15,-4 1-19-15,-7 0-10 16,0 0 6-16,-2 0-11 15,2 0 2-15,-2 0-2 16,6 2-5-16,5 2 0 16,6 0-8-16,3 0 4 0,7 0 1 15,3 0-8 1,2 0 8-16,1 0-1 0,2 0-4 16,3-3 1-16,3 1-5 15,-1 0 10-15,0 0 1 16,-2 1 1-16,1-1-2 15,1 3-3-15,-3 0-5 16,3 0 1-16,1 3-1 16,1 2 5-16,-2 5-3 15,2 10 3-15,0 14-2 16,0 13 2-16,0 13 5 16,0 11 17-16,3 5-16 0,1 0 20 15,-1 0 2 1,-3-3 1-16,0-4-5 0,0-3 12 15,-5-9-5-15,2-5-6 16,1-8-17-16,2-8 4 16,0-5-5-16,0-7 4 15,0-5-6-15,2-5 0 16,3-3 0-16,1-4 5 16,0-4-5-16,-2-2 11 15,-3-2-8-15,-1 0 1 16,2 0-2-16,-2-2 7 15,0 0-9-15,2-1 0 16,-2-1 3-16,0 0-3 16,0 0 0-16,0 0 4 0,0 1-4 15,0-1 0-15,0 1-2 16,0-1 2-16,0 2-5 16,4-1 1-16,-3-1 4 15,-1 1 0-15,0-1 2 16,0 0-2-16,0 1 2 15,0 0-4-15,0 0 2 16,0 3-7-16,0 1 3 16,0 2-1-16,0 3-1 15,0 0 3-15,0 1-3 16,0 2 6-16,0-2 2 16,0 0-2-16,0 1 0 15,0-3 4-15,0-2-4 0,0 0 2 16,0-5-1-1,0 1 1-15,0-2-2 0,0 0 2 16,0-1 2-16,0 2-4 16,0-2 1-16,2 2-1 15,-2 1 0-15,0-1 0 16,2 1-1-16,-2-2 1 16,0 0-2-16,0-1-7 15,0 0 7-15,0 0 0 16,0 0 0-16,0 0 1 15,0 0-1-15,0 0-2 16,0 0 1-16,0 0 1 0,0 0 2 16,0 0-2-1,0 0 2-15,0 0 4 16,0 0-1-16,2 0 1 0,3 0 1 16,3 0-5-16,8 0 0 15,16 0 2-15,10 0 0 16,14 0 25-16,2 0 1 15,2 2-6-15,-6 0-2 16,-10-2-7-16,-4 0-10 16,-8 0-3-16,-4 0-3 15,-7 0-4-15,-7-2-6 16,1-4-18-16,-4 3-23 16,-4-4-55-16,-7 2-153 0,0 0-230 15</inkml:trace>
  <inkml:trace contextRef="#ctx0" brushRef="#br0" timeOffset="179156.3968">2074 6791 205 0,'-2'3'204'0,"2"-3"-135"16,0 0-18-16,0 0 35 15,0 0-2-15,0 0 0 16,0 0-16-16,0 0-19 16,7 0-5-16,12 0 7 0,11-9 12 15,6-2 24 1,9-4 23-16,-6 2-40 0,3-4-24 15,-2 1-1-15,-3 0-15 16,-6 0-14-16,-4 1-9 16,-3 3-3-16,-6 3-4 15,-1 3-13-15,-7 3-32 16,-2 1-6-16,-6 2-20 16,-2 0-48-16,0 0-30 15,0 0-53-15,-2 0 19 16,-4 0-21-16,-2 0-63 15</inkml:trace>
  <inkml:trace contextRef="#ctx0" brushRef="#br0" timeOffset="179690.5577">2279 6649 42 0,'7'-5'217'0,"2"2"-108"16,3-1-32-16,6 1 3 15,-2 0 4-15,4 1-11 16,0 1-6-16,2-1-10 16,3 1-9-16,-2 0 17 15,2-2 18-15,-3 2-23 16,3-1-14-16,-4 2-12 16,-7 0-22-16,-3 0-9 15,-3 0-3-15,-4 0 0 16,-4 0-3-16,0 0-6 15,0 2 0-15,0 3-1 16,0 4-8-16,-12 5 2 16,-2 3 6-16,-6 4 10 0,1-1 15 15,-1-2 21 1,2 0-30-16,2-2 2 0,0-1-8 16,4-2 0-16,1-3 0 15,4-1 3-15,3-2-3 16,2-2-8-16,2-2-35 15,0 0-52-15,0 1-54 16,0-1-15-16,4-3-34 16,2 0-113-16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8:32:02.10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4567 3029 144 0,'1'-10'79'0,"3"1"5"16,-1 1-2-16,1 1 15 15,1 1 0-15,-3 3-6 16,2 0 12-16,-1 0 29 15,-3 1 12-15,2 1-9 16,-2-1-8-16,0 2-12 16,0 0-26-16,0 0-16 15,0 0-17-15,0 0-4 16,0 0-20-16,0 2-10 16,0 16-22-16,0 12-26 15,0 9 2-15,0 2 24 16,0-2 26-16,4-8-24 0,3-6 9 15,-1-4 0-15,1-9 8 16,0-4-6-16,6-6-4 16,6-2 6-16,11-5 9 15,10-20 0-15,8-13 8 16,7-10-6-16,2-9-14 16,-3-2-7-16,-2 2 1 15,-12 5 0-15,-7 10-3 16,-8 13-3-16,-10 10 4 15,-7 7 0-15,-3 4-2 16,-2 4 1-16,0 2-3 16,0 0 0-16,-3 2-5 0,0 0-8 15,0 0-6 1,0 0-15-16,0 0-14 0,0 0 12 16,0 0 3-16,0 0 1 15,0 0 4-15,0 0-3 16,0 0 3-16,0 0 8 15,0 0 0-15,0 0 3 16,0 2 4-16,0-1 10 16,0 0 1-16,0-1 2 15,0 0 0-15,0 0 0 16,0 0 0-16,0 0 0 16,0 0 0-16,0 0 2 15,0 1-2-15,0-1 0 0,0 0-4 16,0 0 2-1,0 0-1-15,0 0 1 0,0 0 2 16,0 0 0-16,0 0-2 16,0 0 2-16,0 0 0 15,0 0 0-15,0 0 2 16,0 0 0-16,0 0-1 16,0 0-1-16,0 0-5 15,0 0-19-15,0 0-37 16,0 2-46-16,0 2-57 15,0 1-85-15,0-3-58 16,0-1-93-16</inkml:trace>
  <inkml:trace contextRef="#ctx0" brushRef="#br0" timeOffset="2000.0871">5241 3658 291 0,'0'-6'326'0,"0"5"-241"16,0 1 12-16,0 0 64 15,0 0-36-15,0 0-53 16,0 13-53-16,0 11-19 16,-2 12 0-16,-2 3 36 15,2 2 45-15,2-7 2 16,0-7 12-16,0-7-22 16,0-10-13-16,8-5-8 15,9-5-4-15,11-4 0 16,14-21 10-16,15-12-2 0,6-11-2 15,2-4-14 1,-5-4-16-16,-9-1 8 0,-5 3-25 16,-8 3 1-16,-8 8 1 15,-9 8-9-15,-9 13-2 16,-5 9 2-16,-5 5 0 16,-2 5 0-16,0 2-3 15,0 1-12-15,0 0-10 16,0 0-10-16,0 0-7 15,0 0-12-15,2 0-11 16,-2 0 9-16,0 0 2 16,0 0-1-16,0 0 14 15,0 0 14-15,0 0 14 16,0 0 8-16,0 0 3 0,0 0 2 16,0 0 4-16,0 0-1 15,0 0 7-15,0 0-9 16,0 0 3-16,0 0-4 15,0 0-2-15,0 0-1 16,0 0-3-16,0 0 2 16,0 0 4-16,0 0-5 15,0 0-1-15,0 0-1 16,0 0 2-16,0 0 5 16,0 0 0-16,0 0 2 15,0 0-4-15,0 0 0 0,0 0 0 16,0 0 1-1,0 0-1-15,0 0 2 0,0 0 0 16,0 0 0-16,0 0 0 16,0 0-4-16,0 0-3 15,0 0 2-15,0 0-3 16,0 0 8-16,0 0 0 16,0 0-8-16,0 0-9 15,0 0-4-15,0 2-14 16,0-1-48-16,0 2-56 15,0 1-62-15,-2-3-70 16,0 0-50-16</inkml:trace>
  <inkml:trace contextRef="#ctx0" brushRef="#br0" timeOffset="4839.947">6613 4110 331 0,'-3'-6'75'0,"3"4"-38"15,0-1 59-15,0 1 16 16,0 1-13-16,0 1-9 16,0 0-13-16,0 0 6 15,-2 0 0-15,2 0-19 16,-4 3-24-16,0 15-18 16,-3 13-11-16,1 9 15 15,-1 4 36-15,0-3-2 16,5-5 0-16,0-7-17 15,2-7-2-15,0-6 2 16,0-4-12-16,4-8-14 0,5-2-16 16,7-2 1-1,5-6 16-15,13-20 17 0,13-13 8 16,6-14-12-16,0-8-5 16,5-5-7-16,-7 2 2 15,-7 9 5-15,-6 12-15 16,-10 9-11-16,-3 11 9 15,-14 9-1-15,-2 4 1 16,-5 5-9-16,0 1 2 16,1 2-4-16,-2 0-2 15,3 1-9-15,-3 1-32 16,0 0-29-16,3 0-26 16,-3 0-46-16,4 0-64 15,-3 1-68-15,-4 0-79 16,0-1-38-16</inkml:trace>
  <inkml:trace contextRef="#ctx0" brushRef="#br0" timeOffset="6297.0875">6427 4802 175 0,'3'-1'197'16,"-2"0"-126"-16,-1-1 7 15,0 0 41-15,2-1-29 16,-1 1-25-16,1 0-31 15,2 1-3-15,-4 1-1 16,2 0 8-16,-2 0 17 16,0 0 20-16,0 0-6 15,0 0 6-15,0 0-12 16,0 0-5-16,0 0-12 16,0 4-37-16,-2 13-7 15,-4 9-1-15,3 7 5 16,3 5 23-16,0-2-4 0,0-3-8 15,0-6-6-15,12-6 0 16,3-7-4-16,5-8 9 16,9-6 25-16,2-4-4 15,8-20 3-15,5-9 6 16,1-9-22-16,3-6-11 16,-6-4 2-16,-3-3 1 15,-5 3 3-15,-4 5-15 16,-10 8 1-16,-3 12-3 15,-6 10-4-15,-3 9 2 16,-6 4-4-16,-2 3-10 0,0 1-14 16,1 0-9-1,-1 0-26-15,0 0-24 0,0 0-20 16,0 0-20-16,1 0-7 16,1 0 2-16,1 0 11 15,-3 0 30-15,0 0 26 16,0 0 20-16,0 0 10 15,0 0-1-15,0 0-14 16,0 0 16-16,0 0 9 16,0 0-16-16,0 1-50 15,-3-1-39-15,3 0 2 16,-2 0-2-16</inkml:trace>
  <inkml:trace contextRef="#ctx0" brushRef="#br0" timeOffset="7842.4838">4988 5348 180 0,'0'-9'379'15,"0"4"-254"1,0 3-4-16,0 0 62 0,0 2 0 16,0 0-48-16,0 8-67 15,0 16-68-15,0 12 13 16,0 11-12-16,6-1 75 16,-1-6-21-16,4-8-26 15,-2-8-7-15,1-9 12 16,0-7 7-16,0-7-4 15,8-1-2-15,8-6-4 16,17-20 8-16,8-14 12 0,0-10-6 16,1-10-17-1,-7-5-13-15,-6 0-4 0,-6 5-5 16,-7 10-3 0,-11 14-6-16,-2 11-1 0,-9 13-9 15,-2 5 7-15,0 6-9 16,0 1-5-16,0 0-3 15,0 0-39-15,0 0-27 16,0 0-18-16,0 0-5 16,0 0-18-16,0 1-6 15,0 1 15-15,0 0 19 16,0-1 22-16,0 0 29 16,0 2 8-16,0 1 5 15,0 0-36-15,0-2-85 0,0-1-132 16</inkml:trace>
  <inkml:trace contextRef="#ctx0" brushRef="#br0" timeOffset="9429.759">4847 5988 249 0,'0'-6'151'16,"2"3"-86"-16,0-1-5 15,1 1 31-15,0-1-26 16,-2 0 8-16,1 0-4 16,-2 1-11-16,0 1 4 15,0 1 13-15,0 0 16 16,0 0-4-16,0 1-5 15,0 0 1-15,0 0-31 16,0 0-17-16,0 0-18 16,0 12-13-16,0 12-4 0,-2 12 4 15,2 4 1-15,0 1 31 16,0-9-4-16,7-7-25 16,7-7-5-16,7-9 2 15,7-8 32-15,6-1-3 16,8-14 6-16,2-17-2 15,5-4-15-15,-4-6-5 16,-3 1-8-16,-4 0 4 16,-7 2 8-16,-5 6-14 15,-6 5-5-15,-8 11 2 16,-6 7-3-16,-4 6 3 16,-2 3-4-16,0 0-13 15,0 0-15-15,0 3-11 16,-2 9-3-16,-4 2 19 15,1-2 22-15,2-4-31 0,0-4-21 16,3-2-15-16,0-2 4 16,0 0-21-16,0 0-17 15,0 0-11-15,0 0-89 16,0 0-52-16,0-2-60 16</inkml:trace>
  <inkml:trace contextRef="#ctx0" brushRef="#br0" timeOffset="11058.7587">5690 5856 548 0,'0'-5'207'15,"0"5"-71"-15,0 7-63 16,0 17-8-16,0 13-39 16,0 6 43-16,2 4 36 15,7-6-43-15,-4-3-14 16,-1-8 12-16,-2-5-17 15,-2-8-20-15,0-5-6 16,0-7-16-16,0-5-1 0,0 0-5 16,0 0-72-16,0-8-51 15,-6-10-58-15,-10-6-16 16,13 11-130-16,-2-1-42 16</inkml:trace>
  <inkml:trace contextRef="#ctx0" brushRef="#br0" timeOffset="11479.4365">5720 5755 404 0,'20'-16'136'16,"1"7"-23"-16,5 3 4 15,7 1 26-15,-2 3-17 0,0 2-29 16,-5 0-20-16,-5 0-26 15,-7 10-9-15,-5 5-20 16,-7 5 2-16,-2 6-22 16,-8 6 1-16,-20 4 18 15,-3-1 7-15,-5-1-6 16,-1-6-13-16,6-5 7 16,7-5-2-16,6-7 1 15,13-4-14-15,5-4 3 16,0-2-8-16,0 1 1 15,12 4-19-15,6 3-23 16,8 3 45-16,6 2 26 0,-1 0 18 16,3-1-10-16,-5-1 4 15,-4-3-10-15,-6-4-21 16,-3-2-5-16,-2-3-2 16,-2 0-57-16,5-4-65 15,-6-9-78-15,1-5-97 16,-12 10-71-16,0-1-119 15</inkml:trace>
  <inkml:trace contextRef="#ctx0" brushRef="#br0" timeOffset="11828.3617">6085 5959 706 0,'-9'28'197'0,"3"9"-106"0,6-3 24 16,0-3 22-16,17-4-41 15,4-9-36-15,-2-6-16 16,3-10-16-16,-1-2-1 16,-2-7 5-16,-1-13 12 15,-3-5-9-15,-4-5-21 16,-2 0-8-16,-6-1-6 16,-1-1 0-16,1 7 5 15,1 8-5-15,-4 8 4 16,0 9 2-16,1 0-6 15,-1 19-21-15,4 7-30 0,3 5 29 16,2 1 22-16,0-7 2 16,4-5 0-16,-3-6-2 15,-2-7-2 1,0-7-52-16,1 0-57 0,1-10-131 16,-7-1-77-16,-1 0-87 15</inkml:trace>
  <inkml:trace contextRef="#ctx0" brushRef="#br0" timeOffset="12212.1127">6389 5958 518 0,'0'34'72'16,"0"-3"42"-16,7-4-42 15,4-4 79-15,-2-5 1 16,-1-5-58-16,-2-8-38 0,-6-5-8 15,0 0-12-15,0-3-7 16,0-14 10-16,0-9-2 16,0-8-25-16,3-4-8 15,4 1-4-15,0 3 0 16,7 7 0-16,-1 9 1 16,-2 7-1-16,2 8 6 15,5 3 2-15,1 8 14 16,-1 16 17-16,2 8-16 15,0 1 12-15,-5-2-24 16,-7-3 2-16,0-6-10 0,-6-8-1 16,-2-5-4-16,4-5-1 15,-4-4-1-15,0 0-65 16,2-3-77-16,-1-11-43 16,1 4-145-16,-2 0-36 15</inkml:trace>
  <inkml:trace contextRef="#ctx0" brushRef="#br0" timeOffset="12596.4901">6695 5890 227 0,'5'27'254'16,"0"11"-177"-16,1 1-20 16,0-2 8-16,-2-6 59 15,3-5-9-15,-5-9-4 0,0-6-12 16,-2-6-18-16,0-5 4 15,0 0-38-15,0-5-20 16,0-12-4-16,0-7 22 16,0-5-24-16,0-4-21 15,7-3 0-15,2 4-3 16,7 6-6-16,1 7 2 16,2 8-7-16,1 7 2 15,-3 4 12-15,5 0 14 16,1 10 30-16,-1 8-19 15,-2 4 0-15,2 0 9 16,-9 1-12-16,-6-1-16 16,-3-2-6-16,-2-4 0 15,-2-5 0-15,0-5-10 0,0-4-6 16,0-2-81-16,0 0-73 16,0-6-147-16,0-2-22 15,0 0-131-15</inkml:trace>
  <inkml:trace contextRef="#ctx0" brushRef="#br0" timeOffset="12768.1997">7063 5889 491 0,'0'28'110'0,"0"6"-36"15,0 2 29-15,2-5 29 0,3-3-46 16,-1-8-41-16,0-7-41 15,1-8-4-15,4-5-30 16,-3 0-95-16,0-10-90 16,-3-3-37-16</inkml:trace>
  <inkml:trace contextRef="#ctx0" brushRef="#br0" timeOffset="13164.5531">7189 5935 400 0,'0'41'113'0,"0"-7"27"16,0-5 31-16,0-7-3 0,0-7-33 15,0-7-36 1,0-4-45-16,2-4-17 0,-2 0-5 16,2-9 4-16,4-11-1 15,-5-9-30-15,6-9-5 16,-1-6-3-16,4-3-18 15,6 4-16-15,0 8 13 16,2 10 16-16,-3 12-6 16,3 7 4-16,1 6 10 15,0 4 5-15,-1 20 5 16,-2 10 18-16,-2 6 13 16,-5 4-1-16,-5-5 13 0,-2-5-10 15,-2-7-10 1,0-10-24-16,0-7-9 0,2-6 0 15,4-4-4-15,4-1-82 16,8-11-38-16,1-5-69 16,-8 7-292-16,-3 1-44 15</inkml:trace>
  <inkml:trace contextRef="#ctx0" brushRef="#br0" timeOffset="13461.1135">7588 5829 442 0,'0'-26'168'15,"-8"17"17"-15,-14 3 39 16,-2 5-101-16,1 1-99 0,1 0-14 16,7 6-7-1,4 7-3-15,8 3-8 0,3 1-9 16,0 4 13-16,18 2 4 16,6 0 10-16,3 1 9 15,1 0-5-15,-3 0 11 16,-1 3 6-16,-4 1 25 15,-4 2 8-15,1 2-3 16,-12-3 0-16,-1-2-2 16,-4-6-17-16,0-4-11 15,-6-8-17-15,-11-8-12 16,-8-1 0-16,-7-9-4 16,-6-18-47-16,-1-12-149 15,23 14-165-15,2-7-245 0</inkml:trace>
  <inkml:trace contextRef="#ctx0" brushRef="#br0" timeOffset="13617.696">6963 5437 1444 0,'-62'-19'153'15,"47"16"-129"-15,6 3-10 16,6 0-14-16,3 11-12 15,1 1-276-15,12 4-727 16</inkml:trace>
  <inkml:trace contextRef="#ctx0" brushRef="#br0" timeOffset="17978.026">3981 7406 486 0,'0'-7'211'15,"0"7"-43"-15,-2 3 54 16,0 21-31-16,-5 11-51 15,5 3 5-15,2-7 24 16,0-10-99-16,16-14-29 0,12-7-3 16,21-15 5-16,19-25 17 15,14-18-15-15,5-9-27 16,-6-3-18-16,-4 6-9 16,-11 6-49-16,-9 8-103 15,-8 9-105-15,-42 36-163 16,-5 3-243-16</inkml:trace>
  <inkml:trace contextRef="#ctx0" brushRef="#br0" timeOffset="19245.3923">7239 7404 369 0,'0'-6'165'16,"0"4"-41"-16,-4 2 1 15,2 0 52-15,0 0-19 16,-3 17-56-16,-3 7-55 15,1 6-21-15,3-1 38 16,4-4 18-16,0-6-18 16,2-7-1-16,15-7-3 15,17-5-12-15,12-9 15 0,13-22-1 16,7-10-19 0,0-9-32-16,1-3-11 0,-7 0-43 15,-3 1-21-15,-9 5-65 16,-10 6-94-16,-38 33-173 15,0 6-74-15</inkml:trace>
  <inkml:trace contextRef="#ctx0" brushRef="#br0" timeOffset="23043.3691">7553 7878 224 0,'-9'0'217'15,"9"0"-193"-15,0 0-17 16,0 0 61-16,0 0 31 16,0 0-23-16,6 0-35 15,4 0-29-15,8 0 8 16,4 0 12-16,8 0 23 15,11 0 14-15,9 0-5 16,14 0-14-16,15 0-22 16,14 2 4-16,11 1 65 0,2 1 8 15,9-2-40 1,0 0-28-16,2-2-8 0,-3 0-6 16,-6 0-17-16,-6 0 8 15,-14 0-9-15,-9 0 1 16,-14 0 5-16,-8 3-2 15,-6 3-6-15,-9-2-3 16,-3 1 4-16,-1 0-3 16,-2 1 3-16,1 1 0 15,-2-3-3-15,-3-1-2 16,-4-1 2-16,-2 0 1 16,-4-2 0-16,-3 0 2 15,-7 0-1-15,-1 0-1 16,-4 0 4-16,-6 0-6 0,1 0-2 15,-2 0 2-15,0 0-4 16,0 0-3-16,0 0 3 16,0 0-10-16,0 0-4 15,0 0 2-15,0 0 16 16,0 0 9-16,0 0 5 16,0 0-3-16,0 0 0 15,0 0-10-15,0 0 3 16,0 0 3-16,0 0-5 15,0 0-2-15,0 0-7 16,0 0-4-16,0 0-7 16,0 0 11-16,0 0 5 15,0 0 2-15,0 0 0 16,0 0 2-16,0 0 0 16,0 0 0-16,0 0 3 0,0 0-5 15,0 0 2-15,0 0-2 16,0 0 2-16,0 0-2 15,0 0 0-15,0 0 0 16,0 0-11-16,0 2-80 16,0-2-68-16,3 0-199 15,5 0-122-15</inkml:trace>
  <inkml:trace contextRef="#ctx0" brushRef="#br0" timeOffset="24026.4791">10427 7850 101 0,'-3'0'274'15,"3"0"-222"-15,0-2-38 16,0-1 54-16,0 2 35 15,0 1 10-15,0 0 5 0,0-1 13 16,1 0 10-16,12-2-7 16,12 1-10-16,10 0-21 15,14 2-46-15,16 0-13 16,9 0 13-16,10 4-11 16,4 2 17-16,-2 2 9 15,-4 0-21-15,-8-3-42 16,-10 1-9-16,-12 0-3 15,-9-2 3-15,-12-1-30 16,-7 3-64-16,-17-4-68 16,-7-2-174-16,-15 0-245 15</inkml:trace>
  <inkml:trace contextRef="#ctx0" brushRef="#br0" timeOffset="25411.1046">1774 8346 601 0,'0'0'143'0,"0"0"-95"16,18 0-17-16,21 0 82 15,23 2 26-15,13-2-4 0,15 0-33 16,1 0-50-16,-8 0-26 15,-8 0-26-15,-14 0-5 16,-6-2-45-16,-8-2-53 16,-2 1-109-16,-40 3-139 15,-2 0-105-15</inkml:trace>
  <inkml:trace contextRef="#ctx0" brushRef="#br0" timeOffset="26054.7147">3892 8337 404 0,'94'0'226'0,"-12"4"-157"16,4 6-26-16,-5-4 25 16,-11 0-68-16,-12-5-10 15,-12-1-42-15,-13 0-43 16,-33 0-67-16,0 0-206 16</inkml:trace>
  <inkml:trace contextRef="#ctx0" brushRef="#br0" timeOffset="38488.2371">2509 8401 231 0,'-16'0'49'0,"11"0"-6"0,5-3 34 16,-2-1 34-16,2 0 5 15,0 1-11-15,0-2 2 16,0 3 14-16,0-1 4 16,0-1 7-16,8-3-29 15,18-2-28-15,19-4-5 16,20-1 17-16,17 4 8 15,8 3-25-15,-4 4-13 16,-8 3-40-16,-15 0-11 16,-13 0 1-16,-11 0-5 15,-11 1-2-15,-8 1 0 16,-12-2-2-16,-6 0-13 16,-2 0-16-16,0 0-1 15,0 2-7-15,0-2-58 0,0 0-65 16,-2 0-20-16,-1 0-172 15,-1 0-126-15</inkml:trace>
  <inkml:trace contextRef="#ctx0" brushRef="#br0" timeOffset="39252.3776">1853 8513 91 0,'-8'0'180'0,"5"0"-105"16,1 0-39-16,-4 0 17 15,1 0 5-15,0 0-5 16,1 0-23-16,-2 0-23 16,-1 0 1-16,3 0 30 15,-1 0 15-15,1 0-7 16,1 0-9-16,1 0-1 15,0 0 12-15,2 0 18 0,0 0-2 16,0 0-8 0,4 0-14-16,27 0-39 0,26 0 9 15,32 0 155-15,28-2 23 16,15-1-75-16,5-3-44 16,-8-1-24-16,-15 2-9 15,-16 1-28-15,-17-2 6 16,-13 1-12-16,-13 0-4 15,-15 3 0-15,-8-1-4 16,-8 3 1-16,-8 0-5 16,-2 0 6-16,-5 0-1 15,-2 0-3-15,-3 0-7 16,-1 0 6-16,0 0-26 16,-1 0 5-16,4 0-18 15,-4 0-9-15,6 0 2 0,-3 3-14 16,0-1-13-16,-1-2-61 15,-2 3-77-15,-2-3-102 16,0 0-196-16</inkml:trace>
  <inkml:trace contextRef="#ctx0" brushRef="#br0" timeOffset="47373.3183">7877 4466 436 0,'-13'-10'183'16,"-1"4"-105"-16,-1 2 0 15,-4-1 54-15,-4 4-14 0,-5 1 7 16,-8 1-20-16,-3 20-21 16,-9 15-1-16,5 13-11 15,8 15 13-15,10 5-17 16,24 1-28-16,4-7-25 16,42-10 5-16,20-15 1 15,16-16 25-15,11-20 1 16,-1-6-13-16,-7-28-6 15,-13-9 0-15,-21-8-13 16,-19-2 11-16,-18-4-5 16,-13-4-10-16,-31-2 4 15,-22 4 4-15,-13 9-5 0,-10 13-14 16,-7 15 0-16,4 13 0 16,0 7 0-16,12 7-24 15,17 19-71-15,14 8-25 16,16 7-47-16,12-2-113 15,8-23-167-15,20-7 6 16</inkml:trace>
  <inkml:trace contextRef="#ctx0" brushRef="#br0" timeOffset="51739.3379">7511 4001 413 0,'-12'-8'232'16,"10"8"-139"-16,0 0-17 15,2 0 73-15,-1 9-10 16,-4 21-85-16,-3 17-51 16,-2 13-3-16,-4 0 88 0,0-4 2 15,2-12-33 1,2-14-29-16,7-13-1 0,-3-9 4 15,6-7-10-15,0-1-1 16,0-16 20-16,0-19 36 16,0-18 9-16,6-9-77 15,1-5-8-15,2 0 0 16,0 5 0-16,-1 3 0 16,1 10 0-16,2 8 2 15,-4 11-1-15,2 11-1 16,-4 8 4-16,-2 7 7 15,4 4 23-15,6 6-34 16,13 16-6-16,9 9 6 0,2 6 21 16,-2 4 14-1,-7 3-7-15,-1-3-20 0,-7-4 3 16,-3-4-4 0,-7-7-5-16,-3-5-2 0,-5-2-56 15,-2-6-26-15,-5-1-65 16,-22-4-126-16,8-8-170 15,-2 0-26-15</inkml:trace>
  <inkml:trace contextRef="#ctx0" brushRef="#br0" timeOffset="51902.922">7390 4180 977 0,'39'-27'329'0,"19"-3"-208"16,2 2-47-16,2 3 26 15,-7 4-51 1,-4 4-49-16,-3 4-58 0,-3 1-192 16,-37 11-318-16,-4-1-202 15</inkml:trace>
  <inkml:trace contextRef="#ctx0" brushRef="#br0" timeOffset="52921.6376">11509 2452 118 0,'0'0'147'16,"0"-1"-58"-16,0 1 0 16,0 0 20-16,0 0-1 15,0 0-4-15,0 4-5 0,5 17-14 16,1 14-30-16,2 14 42 16,1 5 76-16,-6 0-56 15,5-1-29-15,-5-7-38 16,2-5-28-16,-2-9-13 15,0-5-4-15,4-9-5 16,-3-5-36-16,-3-5-77 16,-1-6-87-16,0-2-172 15,0-6-67-15</inkml:trace>
  <inkml:trace contextRef="#ctx0" brushRef="#br0" timeOffset="53356.7022">11432 2437 705 0,'0'-34'264'16,"22"17"-106"-16,19 0-83 16,7 4 3-16,2 6-45 15,-2 7-6-15,-14 0 7 16,-10 12-23-16,-14 10-11 15,-10 3-23-15,0 5 12 16,-14 1 11-16,-11-1 10 16,-4 1 2-16,-1-4 24 0,10-4 10 15,11-2-19-15,9-5-17 16,20 0-10-16,24-1-18 16,17-1-1-16,10-2 6 15,-5 1-42-15,-5 2 7 16,-16 3 26-16,-14 0 22 15,-18 2 0-15,-13 2 3 16,-2 2 5-16,-32 1 30 16,-14-1 51-16,-16-3 20 15,-1-4 29-15,1-5-30 16,14-3-48-16,16-5-38 16,14-2-22-16,11-2 0 0,7 0-60 15,2 0-72 1,0 0-99-16,9-3-135 0,1-2-165 15</inkml:trace>
  <inkml:trace contextRef="#ctx0" brushRef="#br0" timeOffset="55388.1415">11905 2996 274 0,'-12'-6'242'16,"-3"5"-127"-16,-1 1-15 0,-6 0 14 15,-3 12-37-15,2 9-18 16,1 6-5-16,6 7 14 16,8 6 5-16,8 3-13 15,2-4-46-15,28-6-2 16,4-11 17-16,9-11 3 15,-1-11 11-15,-2 0 11 16,-6-15 9-16,-11-8-7 16,-7-5-12-16,-15-3 3 15,-1 0-6-15,-11 0-27 16,-10 5 1-16,-8 6 7 16,3 6-12-16,-3 7-10 0,7 6-13 15,0 1-28-15,7 0-47 16,2 11-61-1,5 3-75-15,8 0-33 0,0-8-48 16,6-3-66-16</inkml:trace>
  <inkml:trace contextRef="#ctx0" brushRef="#br0" timeOffset="56288.5609">11871 3068 591 0,'0'-13'92'15,"0"8"-32"-15,3 4 72 16,-1 1 3-16,-2 0-65 16,0 11-51-16,0 7-12 15,-3 4 37-15,-13 0 8 16,-2-5 1-16,-1-5-7 15,1-4-12-15,5-5-7 16,0-3-1-16,4 0-10 16,2 0 10-16,-2-12 2 15,6-5-24-15,3-2-4 16,0-3-16-16,0 3 2 16,3 4-19-16,2 6 19 15,-1 5 10-15,-2 4 4 0,-2 0-1 16,3 11 1-16,-1 12-6 15,-2 8 6-15,0-1 11 16,0-3-2-16,-5-6 3 16,3-7 12-16,2-8-3 15,0-4-1-15,0-2-20 16,19-5 0-16,9-13-23 16,5-7-10-16,1-2-52 15,-4 2 17-15,-10 3 30 16,-11 8 29-16,-6 7-8 15,-3 7-4-15,-3 0-14 16,-14 11 8-16,-6 11 27 16,-5 4 44-16,3-1-4 0,5-4-3 15,9-5-14-15,6-4 9 16,5-7-20-16,0-3-12 16,11-2-13-16,10 0 6 15,3-2-30-15,0-9-14 16,-4 0 21-16,-8 0 22 15,-2 3 1-15,-8 2-8 16,-2 3 15-16,0 3 1 16,0 0 40-16,0 0 2 15,0 0-43-15,0 4 1 16,0 4 1-16,0 0 14 16,0-2-8-16,0-3-8 0,9-2-1 15,0-1 1 1,0 0 4-16,-6 0-4 0,-1 0-11 15,-2 0 9-15,0 0-26 16,0 0-27-16,-2 2 24 16,1 4 31-16,-4-3 24 15,5 1 8-15,0-2-32 16,0 1-3-16,5-3-23 16,4 0 23-16,-4 0 3 15,-1 0 10-15,-4 0 9 16,0 0-19-16,0 0-25 15,-4 2-29-15,-7 7 46 16,-3 2 8-16,-2 3 0 16,6-2-4-16,8-10-209 15,2-2-147-15</inkml:trace>
  <inkml:trace contextRef="#ctx0" brushRef="#br0" timeOffset="57838.377">7671 4473 357 0,'0'-5'66'16,"0"-1"-16"-16,0 0 39 15,3 3-9-15,2 1 1 16,-5 2-3-16,2 0-11 16,-2 5-26-16,0 19-20 15,0 11 55-15,-9 11-2 16,-10 3-36-16,-6 0 6 16,3-6 15-16,-2-6-23 15,10-10-2-15,4-10-7 16,9-8-27-16,1-8-1 15,0-1-54-15,16-8-51 16,8-13 61-16,1-8 17 0,1-7 8 16,-3-1 15-1,-2 0 5-15,-5 5 2 0,-3 11-2 16,-7 8 16-16,-1 13 17 16,-5 0-21-16,2 22-12 15,-2 14 0-15,0 11 2 16,0-1-2-16,-5-4 6 15,-1-10 6-15,4-11 10 16,2-10-9-16,0-7-12 16,0-4 4-16,2-7-10 15,9-15-27-15,3-7 5 0,3-6-29 16,-2-4 12 0,-5 0 17-16,-1 2 9 0,-3 9 18 15,-3 11 1-15,-2 9 20 16,-1 8-17-16,0 12-4 15,0 16-13-15,0 10 13 16,-4-1 33-16,0-5 10 16,2-8-6-16,2-11-10 15,0-6-24-15,9-7-3 16,10-5 0-16,7-15-2 16,6-9 2-16,-2-5-82 15,-2-2 2-15,-12 0 50 16,0 5-3-16,-11 8-9 15,-3 12 42-15,-2 11 1 16,0 12-1-16,-4 27 18 0,-4 15-10 16,2 9 73-16,3-2-14 15,3-10 10-15,0-13-24 16,9-15 11-16,3-12-21 16,5-11-40-16,3-1 2 15,1-24 8-15,0-10-13 16,-2-7-100-16,-5-4 6 15,-3 1 57-15,-4 8-29 16,-4 12 13-16,-3 12 40 16,0 13 8-16,0 6 0 15,0 20-9-15,0 7 14 16,5 2 13-16,-1-4-13 16,5-8-25-16,-8-19-123 0,3-4-183 15</inkml:trace>
  <inkml:trace contextRef="#ctx0" brushRef="#br0" timeOffset="64172.2902">8176 4772 107 0,'-7'-3'14'0,"4"0"-12"15,-1 0 16-15,-2-1 13 16,4 1 6-16,-1 1-1 15,-1-1 8-15,4 1 14 16,-2-1-23-16,0 0-11 16,-1 2 9-16,1-1 6 15,-2-1-3-15,3 1-11 16,-3 0 0-16,2 1 9 0,0-1-7 16,2 2-12-1,0 0 1-15,0-2 6 0,0 2 9 16,0 0-1-16,0-1-30 15,4 1 6-15,1 0-6 16,-1 0 23-16,3-2-13 16,2 0 10-16,3 0 9 15,0 0 7-15,6-1-5 16,-3 1-4-16,5 0-8 16,0-1-7-16,2 1-1 15,1 2-10-15,4 0 0 16,-6 0-1-16,3 0-1 15,-3 0 1-15,0 1-2 16,-2 7-5-16,-1 1 7 16,-4 2 0-16,0 2 2 15,0 0 22-15,0 1 5 0,-3-1-16 16,-1-1-3-16,0 0-4 16,0 0 5-16,-1-1-5 15,-4 1-3-15,3-1 5 16,-1 2 4-16,-1 1-9 15,1 1 2-15,-4 1 20 16,3-1 16-16,-1 2-26 16,-1 0-15-16,2 2 11 15,1 0 1-15,-1 1-4 0,2 0 8 16,1-1-7 0,1 1-1-16,1-2-3 0,-1 0-3 15,3-1 3-15,-3 1 0 16,1-2-4-16,2 1 9 15,-1 1-2-15,0-1-4 16,0 3 4-16,-1-2-8 16,1 0 0-16,0 0 3 15,2-1-3-15,-3 0 2 16,1-1 0-16,0-2-4 16,3-1-1-16,1-1 3 15,-3 0-4-15,5 0 6 16,1-1-2-16,-1 1 5 15,3-1 0-15,0 1 3 16,-1-2-6-16,2 1 1 16,3-2-5-16,-2-1 4 15,-2-1 0-15,1-3-2 16,1-2-5-16,0-1 5 0,3-1 5 16,1 0-4-16,0 0-1 15,2 0 0-15,-3 0 2 16,0 0 0-16,1 0-2 15,2-2 0-15,3-3 0 16,-2-4 0-16,1 0 0 16,1-2 5-16,-1 0-3 15,-5 0-1-15,1 1-1 16,2-1 2-16,-5 1 0 0,2 1-2 16,-3 0 1-16,-4-1-1 15,-1 2 0 1,0-1-3-16,-2-1-2 0,0 0 5 15,-4 0 5-15,1-1-2 16,-6-1 2-16,3 2-1 16,-2 1-4-16,-2-1 3 15,1-1-3-15,-1-1-7 16,-1-1-3-16,5-1-3 16,-1-1-2-16,-4 1-2 15,-3-1 9-15,1 1 3 16,-1 1 4-16,-2-1 2 15,0 2 4-15,0 0-3 16,0 1-2-16,0-2-7 16,0 2-1-16,0 0-2 0,0 0 7 15,0 0-2-15,-5 2 0 16,1-2 5-16,1 1 5 16,-5 0 5-1,7-1-10-15,-7 0-10 0,1-2-25 16,1 0-7-16,-7 0-3 15,3 1 25-15,-8 0 20 16,1-1-3-16,-4-1 6 16,0-1-3-16,3-1 3 15,-1 2-2-15,-2 0-1 0,3 1 1 16,2-1 4 0,-2-1 7-16,7-1-6 15,-5 1 0-15,5-2-5 0,1 1 1 16,-3-3-2-1,3 3-2-15,-1-2 2 0,1 1 0 16,-3 1 0-16,2 0 2 16,3-1 2-16,-1 3 2 15,3 0 0-15,-2 1 2 16,5 0-1-16,-3 0-7 16,3-1 0-16,1-2 3 15,2 0-3-15,-3-1 2 16,3-1-2-16,0 0-2 15,0-1-4-15,0 1 3 16,0 1-4-16,0-1 5 0,0 1 1 16,3 0-1-16,0-1 1 15,-1 1-2-15,4-2 3 16,-3 0-5-16,5-2-4 16,-2 0-10-16,3-2 11 15,2 2-3-15,2 1 4 16,-4 0-9-16,2 2 16 15,3-2 6-15,-3 1 17 16,1 0-7-16,2 0-16 16,2 0 1-16,-1 2-2 15,5 1 1-15,-1 1-15 16,0 2 15-16,3-1 0 0,-5 3 7 16,3 1-7-16,-3 1 2 15,-5 2 1-15,1 0 1 16,-2 2 4-16,-4 0-5 15,4 1-3-15,0 1-2 16,0 0-2-16,4 1 2 16,1 1-1-16,4 1 5 15,-1 0-2-15,-1 0 0 16,1 0-2-16,0 0 1 16,-2 1-4-16,-3 4 4 15,4 1 1-15,-2 2 0 16,3 0 7-16,0 1-2 15,-4 0-4-15,2 1-2 0,-5 1 1 16,-1-2 0-16,-1 0 0 16,-1-2-2-16,1 2 2 15,-6-1-1-15,5 2 1 16,1 0 3-16,1 3 0 16,0 3 12-16,1-2 4 15,2 1-11-15,-1 0-4 16,-2-2-4-16,2 2 2 15,-3-4 1-15,-1 0-2 16,1-1-1-16,-3 0 2 16,4 1-2-16,2 1 5 15,-1 1-5-15,2 3 3 16,3 0 5-16,1-2 6 16,-2 0-6-16,3-1-4 0,4-2-2 15,-2 1 0-15,0-3-2 16,4 1 0-16,-3-4 7 15,0-1-3-15,-1-1-3 16,0-1 1-16,-2-1-1 16,-3-1 3-16,2 0 6 15,-3-1-9-15,1 0 2 16,0 0-1-16,0 0 0 16,-2 0 1-16,3 0-1 15,-3-5-2-15,4-2 1 16,-2 0-2-16,1-2-1 15,-2 0-5-15,-2-1 6 16,-2 0 1-16,-1 0 0 0,2-2 3 16,-1-2-1-16,1-1-4 15,3-2-1-15,-2-1-10 16,0 2 5-16,-4-1 4 16,-2 2-3-16,-1 0 3 15,-3 1 4-15,-2 2 0 16,-1-1 8-16,0 1-8 15,3-1 2-15,-1-3-4 16,-2-1 2-16,0-1-1 16,0-1 1-16,0 0 0 15,0-2 0-15,0 1-8 16,0 0 2-16,-5 2 2 0,2 0 4 16,-4 2 0-1,3 1 0-15,-2 1 2 16,1 0 0-16,2 1-2 0,-5 0-4 15,5 1 1-15,0-1 5 16,-1 1-4-16,4-1 1 16,-3 1-9-16,0 1 1 15,3-1 4-15,0 2 0 16,0-2-2-16,0 1 7 16,0-1 9-16,3-2-4 15,2 0-5-15,2-1-7 16,5-1 1-16,-1 2-10 15,2 0 1-15,4 4-2 0,-3 0-1 16,3 4 10 0,-5 1 8-16,1 2 3 0,-2-1-3 15,1 2 0-15,2 1 0 16,-1 0-3-16,0 1 0 16,5 0 3-16,0 0-3 15,-1 0 3-15,1 0 0 16,-4 0-1-16,1 0-2 15,-4 1 0-15,0 5-1 16,-1 1-2-16,0 2 2 16,-1 1 2-16,2 1 0 15,-3 2-1-15,1 1 1 16,-2 2 1-16,2 0 1 16,0 2 1-16,-1-1 2 15,-1 1-3-15,2 1 0 0,0-2 2 16,0-1 0-16,-1-1-2 15,2-3 2-15,0 0-2 16,1-1 0-16,3-1 0 16,-2 0 3-16,2-1-2 15,-3 0-1-15,4-1 3 16,-1 1-3-16,1-1 3 16,1 0-2-16,5-2-2 15,-2-1 2-15,-1-2-1 16,6-3 6-16,-3 0 0 15,0 0 2-15,-2 0-8 16,-3 0 4-16,2-2 2 0,-2-4 3 16,0 3-3-16,-1-1-1 15,2-1-4-15,5 0 1 16,-3 0-2-16,4-2 3 16,-3 0 0-16,1 1-2 15,-3-1 2-15,-4 0 12 16,-1-1 0-16,-3 0-5 15,-1-1 13-15,1-1-10 16,0 0-4-16,-1-2-1 16,-6 0-8-16,3-2 7 15,-2-1 11-15,0 0-18 16,2-1 0-16,-1-4-13 16,1 2 0-16,-4 1-11 0,1 2-3 15,-3 3 9 1,0 1 7-16,0 1 10 0,0 2 1 15,-6 0 4-15,1 1 16 16,0 0-9-16,4-1-3 16,1 0 1-16,0-3-4 15,-2 0-5-15,2-1-5 16,0-1 5-16,0-2 2 16,0 0 4-16,0-2-6 15,0 2 8-15,0 0-6 16,0 1 17-16,0 0-16 15,0 1-1-15,0 2-2 0,0 0 3 16,0 2-3 0,0 0 3-16,0 1-3 0,0 0 0 15,0 2 0-15,0 0 2 16,0 1-4-16,0 0 2 16,0 2-3-16,0 0 3 15,0 2-10-15,0 0 4 16,0 0 6-16,0 1 0 15,0-1 6-15,0 0-1 16,0-1 0-16,0-3-5 16,0 0 2-16,0-2-2 15,0 1 0-15,0-1-4 16,0 1-1-16,2 0-3 16,-1 0-4-16,2 1-6 15,-1-1-8-15,1 1 24 0,-3 2 2 16,0 1 0-16,0 1 2 15,0 1-2-15,0-1 1 16,0 1 2-16,0 0-3 16,0 0-4-16,0 0-9 15,0 0-12-15,0 3-4 16,-5 9 3-16,-6 4 23 16,-2 4 2-16,-6 1 2 15,3-2 5-15,1 0-6 16,2-3 0-16,2 0 0 15,3-2 2-15,3-1 0 16,-2-4 0-16,6-3-2 0,1-2 0 16,0-3 0-16,0-1 0 15,0 1 3 1,0-1 5-16,0 0 7 0,0 0 17 16,0 0 1-16,0 0 8 15,3-5-18-15,7-5-23 16,-2-1 0-16,2-1 0 15,1-3 10-15,0 1-7 16,-2-1-1-16,3 2-2 16,-2 1 0-16,1 4 0 15,-7 2 0-15,-1 1 1 16,1 2 4-16,-2-1-5 16,0 1-10-16,3-1-3 0,-1-1-3 15,3 2 2 1,-1-2 9-16,3 2-3 0,-2-1 8 15,2 0 11-15,-5 1-4 16,1 1-3-16,-3 1-4 16,-2 1-1-16,0 0-2 15,0 0-16-15,0 5-16 16,0 7 19-16,0 3 16 16,0 2 3-16,0 1 3 15,0 0 6-15,0-2-3 16,0-1 2-16,0-2-8 15,-5-1 5-15,1-5 6 16,4-1-9-16,-2-3 1 16,0-1-4-16,-1 1 0 0,3-1-1 15,-2 0-1-15,0-1 0 16,-2-1 0 0,-3 0 2-16,-4 0 6 0,-2 0 2 15,-4 0 6-15,0-1-8 16,-2-4 1-16,2 4-9 15,3-1 0-15,0 2-7 16,7 0-13-16,-3 0-18 16,2 0-38-16,-1 4-81 15,4 2-71-15,5-4 25 16,0-1-90-16</inkml:trace>
  <inkml:trace contextRef="#ctx0" brushRef="#br0" timeOffset="66113.8986">8659 4873 200 0,'-25'12'106'0,"-1"-3"-24"15,5 3-34 1,0-3 9-16,4 0-14 0,4-1-13 16,1-1-21-16,5 1-5 15,0 1-4-15,2 1-26 16,3 4-53-16,2-10-81 15,0-2-109-15</inkml:trace>
  <inkml:trace contextRef="#ctx0" brushRef="#br0" timeOffset="67342.5029">8935 5195 26 0,'0'0'67'0,"0"0"-18"15,-3 0 18-15,-5 0 8 16,3 0-10-16,-5 6-13 15,-4 3-2-15,-1 3 3 16,-1 7 1-16,-6 4-1 16,1 6-9-16,-2 3-2 15,1 1-4-15,0-3-13 16,4-3-9-16,5-6-16 16,2-3 0-16,4-4-37 15,5-3-71-15,2-11-84 16,0 0-146-16</inkml:trace>
  <inkml:trace contextRef="#ctx0" brushRef="#br0" timeOffset="68318.7115">9217 5372 88 0,'3'0'312'15,"-3"0"-219"-15,0 0-46 16,2 4 13-16,0 9 2 15,0 4 46-15,2 5-35 16,1 2-21-16,-2-1-8 16,2 0-23-16,-2-4-13 15,0-4-8-15,1-2-22 16,3-4-72-16,3-2-57 0,-6-7-47 16,1 0-60-16</inkml:trace>
  <inkml:trace contextRef="#ctx0" brushRef="#br0" timeOffset="69194.0836">9699 5303 250 0,'-2'-3'75'16,"-1"1"-32"-16,3 1 29 0,0 1 8 15,0 0-20-15,0 0-11 16,0 0-2-16,0 0 24 15,0 0 10-15,3 0-9 16,11 9 11-16,6 3 9 16,2 2-13-16,6-3-35 15,-5-3-24-15,-4-3-20 16,0-2-8-16,-4-1-105 16,-14-2-135-16,1 0-108 15</inkml:trace>
  <inkml:trace contextRef="#ctx0" brushRef="#br0" timeOffset="70777.2576">9644 5031 72 0,'6'-1'240'0,"10"-14"-129"16,-1-4-15-16,4-2 38 16,4-1-20-16,4-2-13 15,-4 0-9-15,2-2-34 16,-5 1-18-16,0 4-6 0,-5 4-20 15,-2 5-14-15,-6 5-11 16,0 3-88-16,-3 4-80 16,-4 0-99-16,0 0-163 15</inkml:trace>
  <inkml:trace contextRef="#ctx0" brushRef="#br0" timeOffset="71986.4552">10160 4804 193 0,'9'0'79'0,"-7"0"9"16,-1 0 6-16,-1 0 3 0,0 0-3 15,0-4-15 1,0 1-4-16,0-2-38 0,-8-1-16 16,-2 1-5-16,-3 1-5 15,-4 2 7-15,-4 2-9 16,-5 0 1-16,5 0-6 16,-3 1-2-16,2 5 1 15,5 1-3-15,7-1-2 16,4-3 2-16,4 0-3 15,2-3-7-15,0 1-2 16,0-1 0-16,0 0 6 16,0 0 4-16,0 2 2 15,2-2 24-15,-2 0-3 0,0 1-9 16,2 3 1-16,0-2-8 16,0 3 6-16,-1 2 1 15,2-1-5-15,0 1 1 16,0-2-8-16,1-1 2 15,0-2 2-15,-1-1 0 16,1 0-4-16,3 0-12 16,5-1 4-16,4 0-1 15,0 0-14-15,4 0-9 16,2 0 20-16,-4 1-8 16,1 5 13-16,-3 3 6 15,-6 2-3-15,0 6 4 16,-4 0 4-16,-3 0 12 15,-3 1 8-15,0-2-10 0,0-5 4 16,-12 0 7-16,-5-4 4 16,-2-2 1-16,-6-4-12 15,0-1 5-15,-3 0-20 16,-2-1-3-16,6-10-2 16,0-1-53-16,9-1-25 15,4 1-25-15,9 1 9 16,2-1-18-16,0 9-47 15,10 0-95-15</inkml:trace>
  <inkml:trace contextRef="#ctx0" brushRef="#br0" timeOffset="72299.1957">10245 4826 368 0,'-12'6'115'0,"-4"10"-63"16,3 3 26-16,5 2 2 16,6 1-14-16,2-5-36 15,0-3-10-15,0-5 10 16,10-5 14-16,3-4-4 16,-3 0 23-16,6-7 14 15,-4-7-23-15,-3-3-32 16,-6 0-20-16,-3-2-1 0,0 3 4 15,-6 2-5-15,-9 6 3 16,-1 4-3-16,0 4-50 16,4 0-114-16,1 10 0 15,-3 4 10-15,14-7-57 16,0-3-168-16</inkml:trace>
  <inkml:trace contextRef="#ctx0" brushRef="#br0" timeOffset="72569.7766">10319 4921 526 0,'-10'17'79'0,"10"-1"-67"16,0-2 40 0,21-2 29-16,5-6 10 0,3-5-30 15,-2-1-1-15,-5-2-31 16,-7-10 13-16,-5-4-6 15,-6 0-25-15,-4 1 4 16,-7-2 1-16,-15 2 12 16,-5 0-4-16,-4 6-21 15,3 6-3-15,2 3-70 16,3 0-166-16,16 5-19 16,5 0-96-16</inkml:trace>
  <inkml:trace contextRef="#ctx0" brushRef="#br0" timeOffset="73378.1881">10560 4935 388 0,'0'0'139'0,"-6"0"-109"16,-1 16 4-16,0 6 66 15,0 0-23-15,3-3-16 16,4-5-9-16,0-5 3 16,0-7 0-16,0-2-23 15,0 0 4-15,0 0 4 16,4-8 11-16,7-7-21 15,-1-1-30-15,-2 0-3 16,1 3-6-16,-5 4-14 16,1 2-2-16,-5 6 2 15,0 1-8-15,0 0-20 16,0 3 9-16,0 8 42 16,0 1 10-16,0-2 25 0,0-4-3 15,0-4 8-15,0-2 8 16,2 0-4-16,5 0-31 15,1 0-12-15,5-7 24 16,3-2-25-16,-3 0-22 16,-3 1-8-16,0 5-7 15,-4 0-6-15,-5 3-42 16,1 0 17-16,-2 8 64 16,5 7 4-16,-3 4 33 15,2-1-10-15,1-3 12 0,-1-2-16 16,-1-5-16-1,0-4-3-15,2-4-112 0,-5 0-207 16,2-4-195-16</inkml:trace>
  <inkml:trace contextRef="#ctx0" brushRef="#br0" timeOffset="74400.9271">9386 4517 214 0,'-5'-3'57'16,"2"2"-18"-16,3 1 20 15,0 0 13-15,0 0-1 0,0 0-11 16,0 0 0 0,0 0 8-16,8 0 2 0,7 0 27 15,4 0 15-15,8 2-33 16,2-1-48-16,-5-1-20 15,-4 0-11-15,-2 0-35 16,-1-6-54-16,-1-5-87 16,-14 5-86-16,-2 0-155 15</inkml:trace>
  <inkml:trace contextRef="#ctx0" brushRef="#br0" timeOffset="74828.4013">9523 4045 51 0,'-2'-3'453'0,"2"2"-329"15,0 0-17-15,0 1 32 16,5 0-61-16,4 0-47 16,5 10 6-16,0 6-23 15,-3 2-9-15,-2 0-5 16,-1-2-17-16,0-3-67 16,1-2-50-16,-7-11-125 15,3 0-107-15</inkml:trace>
  <inkml:trace contextRef="#ctx0" brushRef="#br0" timeOffset="75248.5639">10111 3843 578 0,'0'7'127'0,"0"2"-104"16,-3 1 5-16,-4 8 57 16,-4 2-34-16,-2 3-26 15,2 0-19-15,-5 1 0 16,1-1-6-16,3-3-4 0,2-2-91 15,7-15-81 1,3-2-74-16</inkml:trace>
  <inkml:trace contextRef="#ctx0" brushRef="#br0" timeOffset="75616.9182">10424 4103 252 0,'-7'12'204'15,"2"-1"-118"-15,-4 6-8 16,-4 3 29-16,-2 4-16 16,1-1-39-16,-2 1-21 15,5-4-21-15,-1-4-10 0,4-3-8 16,3-4-84-16,5-9-118 15,0 0-182 1</inkml:trace>
  <inkml:trace contextRef="#ctx0" brushRef="#br0" timeOffset="76230.8167">10761 4205 448 0,'11'16'135'15,"-3"3"-21"-15,4 7 32 0,1 3 25 16,0-2-70-16,-3-2-37 16,4-3-41-16,-4-4-23 15,1-6-43-15,-4-5-96 16,-2-7-180-16,-4 0-115 15</inkml:trace>
  <inkml:trace contextRef="#ctx0" brushRef="#br0" timeOffset="77518.967">10999 4501 490 0,'-2'0'106'0,"-14"13"-67"16,-11 4 33-16,4 2 43 15,0 3-46-15,-1 0-17 16,3-3-24-16,3-2-11 15,6-5-3-15,5-3-10 16,1-5 2-16,6-2-2 16,0-2 2-16,0 0 15 15,0 0 6-15,3-7 5 16,10-9 2-16,6-6-32 0,1-1 4 16,0 1 16-16,-5 2 0 15,3 3-9-15,-6 6-7 16,-1 4 0-16,-5 3 22 15,0 2-5-15,-4 2-19 16,-2 0-2-16,3 0 6 16,-1 0 4-16,7 9-7 15,-2 8 8-15,6 6 21 16,0 5-14-16,-2-2-1 16,0 0-6-16,-6-3-5 15,-1-6-8-15,-2-3-1 16,-2-4-3-16,0-3-71 15,0-1-52-15,0-1-76 0,0-5-58 16,-6 0-51-16</inkml:trace>
  <inkml:trace contextRef="#ctx0" brushRef="#br0" timeOffset="77708.4991">10834 4792 309 0,'-11'8'255'15,"11"-7"-107"-15,8 0-45 16,19-1 41-16,10 0 3 16,5 0-43-16,2-1-46 0,-7-8-41 15,-8-2-17 1,-2-2-15-16,-7-1-70 0,-3 0-128 16,-3-3-43-1,-14 10-10-15,0-2-108 0</inkml:trace>
  <inkml:trace contextRef="#ctx0" brushRef="#br0" timeOffset="77992.8041">11167 4447 457 0,'-6'-1'121'15,"6"1"-85"-15,0 16 39 16,0 11 54-16,3 4 24 15,3 3-41-15,3 0-56 0,-1-5 15 16,-4 0-32-16,3-7-10 16,-5-4-1-16,-1-5-16 15,-1-3-5 1,0-2-7-16,0-2-8 0,2-1-31 16,1 0-30-16,2-2-20 15,-4-2-54-15,1 1-29 16,0-2 7-16,1 0 22 15,-1 0-13-15,-2 0 6 16</inkml:trace>
  <inkml:trace contextRef="#ctx0" brushRef="#br0" timeOffset="78376.5647">11393 4570 488 0,'-32'0'112'0,"6"0"-68"15,-3 9 7-15,-2 3 34 16,9 2-7-16,-2 1-16 16,7 2-6-1,5-3-3-15,7-1-6 0,5 0-9 16,0-1 16-16,16 1 27 16,6-1 17-16,9-1-13 15,3-2-43-15,5-4-24 16,-4-2-18-16,2-3-64 15,-3 0-114-15,-23 0-119 16,-4-2-155-16</inkml:trace>
  <inkml:trace contextRef="#ctx0" brushRef="#br0" timeOffset="79656.5724">10889 3920 358 0,'0'3'197'0,"0"-3"-46"16,0 0-29-16,13 0 38 15,2 1-55-15,2 0-44 16,2 0-52-16,-2-1-6 15,3 0-3-15,-7 0-28 16,2 0-65-16,-1 0-97 16,-7-2-18-16,-5-1 10 15,-2 0-21-15</inkml:trace>
  <inkml:trace contextRef="#ctx0" brushRef="#br0" timeOffset="80056.9927">11024 3452 193 0,'6'12'396'16,"-4"1"-337"-16,1 5 26 15,5 3 59-15,-2 1-75 16,-1-1-50-16,2 0-19 16,-3-2-24-16,3-1-68 15,-3-2-4-15,-1-2-26 16,-3-13-64-16,2-1-130 16</inkml:trace>
  <inkml:trace contextRef="#ctx0" brushRef="#br0" timeOffset="80536.9582">11537 3607 502 0,'0'10'134'15,"0"2"-120"-15,-17 4 7 16,-3 4 53-16,-2 4-9 0,-2 3-23 15,2 0-19-15,-1 0-20 16,2-2-3-16,-1-2-26 16,5-3-89-16,16-19-59 15,1-1-72-15</inkml:trace>
  <inkml:trace contextRef="#ctx0" brushRef="#br0" timeOffset="81091.1401">11789 3754 370 0,'0'0'194'0,"0"0"-99"16,0 3-83-16,13 11 14 15,6 6 50-15,4 4-6 16,6 0-26-16,-5-2-5 0,-1 1-29 16,-2-5-10-16,-2-2-73 15,-1-6-94-15,-17-10-116 16</inkml:trace>
  <inkml:trace contextRef="#ctx0" brushRef="#br0" timeOffset="82260.2021">12248 3177 406 0,'0'-9'216'0,"0"7"-49"16,0 2 63-16,0 0 6 15,0 0-76-15,0 1-74 0,0 17-86 16,0 8 6-16,0 5 24 16,0 1-3-16,0-3-27 15,-6-6 11-15,2-4-11 16,1-5-7-16,0-2-47 15,2-4-75-15,1-2-100 16,0-6-164-16,0 0-99 16</inkml:trace>
  <inkml:trace contextRef="#ctx0" brushRef="#br0" timeOffset="82484.9693">12361 3339 707 0,'3'-2'334'0,"-3"2"-177"16,0 0-62-16,0 0 14 15,0 0-67-15,0 0-42 16,0 0 0-16,0 0-17 16,0 0 3-16,0 2-35 15,0 2-48-15,-3-2-104 16,3-2-148-16,0 0-73 15</inkml:trace>
  <inkml:trace contextRef="#ctx0" brushRef="#br0" timeOffset="83100.7077">12578 3172 159 0,'2'-6'286'0,"-2"6"-225"16,0 0 33-16,0 0 51 15,2 0 8-15,-2 0-21 16,0 0-41-16,0-1-38 16,-5 0-29-16,-11 1-20 15,-5 0-2-15,3 0 1 16,0 0 7-16,4 0-9 0,6 0 4 15,3 2-5-15,2-1 0 16,3 0-2-16,0 0-7 16,0 1-8-16,0-2-7 15,0 0 16-15,0 0 5 16,0 0 3-16,0 0-4 16,0 0 2-16,0 1 1 15,-3 3-2-15,-2 3 0 16,-5 3 3-16,-1 2 1 15,0 0 4-15,-2-2-2 16,6 3-3-16,3-3-2 16,4-2 1-16,0-1-14 0,0-2-24 15,6 0 13-15,12-1 26 16,4 0 24-16,4-3-6 16,-5-1-7-16,-2 2 2 15,-3 0-5-15,-4-1 1 16,-1 6-9-16,-5 2 0 15,-1 1 9-15,-5 3-6 16,0 0 11-16,0-1 10 16,-5 0 29-16,-6 0-7 15,1-3-11-15,-3-3-1 16,-1-3-14-16,1-3-15 16,0 0-5-16,-3 0-84 15,0-6-141-15,11 1-122 16,3 1-47-16</inkml:trace>
  <inkml:trace contextRef="#ctx0" brushRef="#br0" timeOffset="83534.9646">12464 3512 483 0,'0'-2'366'16,"0"2"-331"-16,0 6-19 16,0 14 0-16,-5 10 114 15,-2 4-46-15,-2 2-49 16,4-2-18-16,-3-6-1 0,5-4-12 15,-3-8-4-15,4-4-1 16,2-5-32-16,0-4-66 16,0-2-109-16,0-1-37 15,0 0-30-15</inkml:trace>
  <inkml:trace contextRef="#ctx0" brushRef="#br0" timeOffset="83788.71">12569 3630 496 0,'-13'0'256'0,"-7"0"-114"16,-3 0-71-16,0 7 39 16,2 3-67-1,3 3-37-15,1 3-3 0,10 2-3 16,-1-1-1-16,8-1-5 15,0-2 6-15,11-1 9 16,11-2 16-16,3-2 1 16,1-3-26-16,-2-3-69 15,-16-3-123-15,-5 0-150 16</inkml:trace>
  <inkml:trace contextRef="#ctx0" brushRef="#br0" timeOffset="93569.6397">9700 4936 343 0,'-1'-7'120'0,"1"0"-43"16,0 0-6-16,0-2 8 16,6 3-38-16,0-2-41 15,3 1 0-15,-4 2 0 16,2 0 3-16,0 2 2 15,1 1 16-15,-2 1 19 16,4 1 18-16,-2 0-12 16,-1 0-15-16,-1 6 7 15,-3 3-8-15,-3 3-17 0,0-2 17 16,0-1-26 0,0-2 22-16,0-2-13 0,0-1-5 15,-9-2 3-15,-2-1-4 16,1-1-1-16,0 0-6 15,-3 0-3-15,7 0 0 16,-2-8-6-16,3-3 6 16,5-1-1-16,0-2 2 15,6 1-9-15,7 3-13 16,3 3-35-16,-3 4 39 16,0 2 13-16,0 1 7 15,0 0 14-15,-2 4 6 16,-4 6 11-16,-1 2 8 0,-6 1-13 15,0-1-15-15,0 0 16 16,-6-2 6-16,-1-3-12 16,-4-2-4-16,-2-2-8 15,2-3 11-15,-4 0-14 16,5 0 1-16,-2-6 3 16,5-3-10-16,4-1 0 15,3-2-13-15,0 3 0 16,3-3 0-16,13 3-20 15,-3 3-23-15,8 3 31 16,-7 3 23-16,-5 0 2 16,0 0 8-16,-5 4 11 0,-4 5-11 15,0-1 7 1,0 1-14-16,-5 0 27 0,-8-2 1 16,0-3-2-16,2-2-7 15,-2-2-5-15,5 0-1 16,3 0-5-16,-2-7 8 15,3-4 0-15,4-1-17 16,0 1-9-16,0 2-20 16,6 3 16-16,4 2-20 15,6 3-1-15,-2 1 12 16,1 0 22-16,-2 1 14 16,-2 8 17-16,-6 0-3 0,-5 1-5 15,0 0-23 1,0-1 0-16,-4 0 8 0,-7-4 16 15,-3-2-16 1,-1-2 6-16,1-1-6 0,-4 0 1 16,8 0-9-16,-1-7-4 15,5-4-2-15,1 2-5 16,5-3 6-16,0 2 2 16,18-1-14-16,1 2-23 15,-1 3 17-15,-1 3 0 16,-7 2 23-16,0 1 2 15,-9 0-2-15,-1 0-2 16,0 2-14-16,0 5 0 16,-3-1 16-16,-8-1 8 15,4-1 6-15,1-2-14 0,2-2-1 16,4 0-140-16,0 0-202 16,0 0-84-16</inkml:trace>
  <inkml:trace contextRef="#ctx0" brushRef="#br0" timeOffset="106485.9128">7737 8008 165 0,'-8'0'160'16,"2"0"-132"-16,-2-2-26 16,1 2 18-16,2 0 50 15,-3-3-1-15,6 2-32 16,-1 0-10-16,0-1 11 15,3 2 18-15,0 0 11 0,0-2 10 16,0 2-10 0,0 0-6-16,0 0-13 15,0 0-29-15,0 0-16 0,0 0-1 16,0 0 1-16,0 0 0 16,0 0 1-16,0 0-4 15,0 0 0-15,0 0 0 16,0 0 3-16,0 0 10 15,0 0 1-15,0 0 2 16,0 0-8-16,0 0-2 16,0 0 11-16,0 0-17 15,5 0 0-15,9 0 0 16,7 0 18-16,11 0 15 16,8 2 4-16,6 3-15 15,9 1-9-15,2-1 0 0,3 2 13 16,3 1 22-1,2-3-5-15,1 2-31 0,1 0-12 16,1 2-6-16,1-3 6 16,-3 1 0-16,2 0 0 15,-7-3-3-15,-1 1 0 16,-7-3-6-16,-2 0 9 16,-4-1 0-16,-1 0-3 15,-7 2 3-15,-3-1-4 16,-4 1 3-16,-3 1-1 15,-2-2 2-15,4 0 0 16,3-2 0-16,3 0 0 0,-4 0-2 16,-2 0-1-16,1 0 3 15,-1 0-4-15,-10 2 4 16,1 0 0-16,-10-1-11 16,-7 1-62-16,-1-2-20 15,-4 0-5-15,0 2-36 16,0 0-42-16,0-2-11 15,-9 2-69-15</inkml:trace>
  <inkml:trace contextRef="#ctx0" brushRef="#br0" timeOffset="111780.8208">7642 7900 189 0,'3'0'171'0,"-3"0"-96"15,0 0 0-15,3 0 38 16,0 0 3-16,1 0 47 0,2-5-6 15,-1 1-37 1,1 0-26-16,1 1-23 0,-3 2-9 16,0 1-17-16,1 0-22 15,0 0-12-15,4 13-11 16,0 9 0-16,-1 2 0 16,-4 4 9-16,-2-4 4 15,-2-3-13-15,0-4 0 16,0-2-6-16,0-8-31 15,0-1-44-15,0-6-27 16,0 0-43-16,5 0-43 16,7 0-6-16,-8-8 28 15,5 0-72-15</inkml:trace>
  <inkml:trace contextRef="#ctx0" brushRef="#br0" timeOffset="112658.8906">8721 7936 329 0,'0'-5'266'15,"0"3"-171"-15,0 0-31 16,0 2 72-16,0 0-20 0,3 0-17 16,8 4-51-16,-3 12-27 15,-2 5 7-15,-1-1-10 16,-3 2-7-16,-2-2-11 15,0-1-18-15,2-4-29 16,1-3-29-16,1-5-64 16,5-3-69-16,-6-4-82 15,5 0-33-15</inkml:trace>
  <inkml:trace contextRef="#ctx0" brushRef="#br0" timeOffset="112880.2991">9014 7954 265 0,'0'0'405'0,"0"2"-363"16,0 12-38-16,0 2 19 16,0 0 66-16,0-1-21 15,0-2-68-15,14-6-4 16,6-2-35-16,11-5 3 15,4 0-46-15,-19-5-108 16,-3-4-81-16</inkml:trace>
  <inkml:trace contextRef="#ctx0" brushRef="#br0" timeOffset="113019.1325">9325 7959 441 0,'23'0'255'0,"-19"15"-152"0,-3 13-43 15,-1 2 4-15,0-1 46 16,0-1-35-16,0-6-44 15,2-5-31-15,1-8-25 16,4-5-136-16,-5-4-95 16,3-2-220-16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16T19:18:42.3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8244 3292 113 0,'3'-6'257'0,"-3"1"-129"15,0 1-21-15,0 1-3 16,0 1 9-16,0 1 11 16,0 1 10-16,0 0-23 15,0 0-29-15,0 0-8 16,-7 17-41-16,-4 6-5 15,-3 6 35-15,-1 3 8 16,2-3-29-16,6-5-29 0,7-3 13 16,0-8-12-1,9-8-14-15,19-5 0 16,14-11 8-16,16-18 21 0,11-13 12 16,8-10-39-16,-6-6 7 15,-5-5-9-15,-9-1-35 16,-4 0-46-16,-7 5-88 15,-8 9-84-15,-32 40-120 16,-6 5-69-16</inkml:trace>
  <inkml:trace contextRef="#ctx0" brushRef="#br0" timeOffset="2619.4001">8228 4149 202 0,'22'-2'101'0,"10"2"-38"16,14 0 32-16,15 0-15 15,20 0-13-15,15 0-10 16,19 0 26-16,9 0 21 16,8 0-24-16,0 0-48 15,-5 0-13-15,0 0-19 16,-9-1 1-16,-8-5 2 15,-11 0-2-15,-15 0-1 16,-14-1 0-16,-17 2 0 0,-13 0-1 16,-15 1-4-1,-13 2 5-15,-7 0 1 16,-5 2 12-16,0-1 13 0,0 1-11 16,0 0 20-16,0 0-17 15,0 0-18-15,0 0-15 16,0 0-35-16,0 0-29 15,0 0-30-15,0 0-72 16,0 0-99-16</inkml:trace>
  <inkml:trace contextRef="#ctx0" brushRef="#br0" timeOffset="3715.8606">5575 4568 195 0,'-27'5'136'0,"20"-3"-98"15,6 0-14-15,1-1 17 16,0 1 2-16,5 1-34 16,21 2 3-16,14 1 28 15,17-2 53-15,11-2-49 16,9-2-6-16,3 0 18 15,-2 0 45-15,-5-6-49 16,-7-1-26-16,-13 0-10 16,-11 0-7-16,-16 3-9 15,-12 1 0-15,-9 1 0 0,-5 2-13 16,0-1 3-16,0 1-32 16,-6-2-2-16,-5 2-59 15,2 0-3-15,5 0-18 16,-3 0-77-16</inkml:trace>
  <inkml:trace contextRef="#ctx0" brushRef="#br0" timeOffset="10681.4328">8956 5458 507 0,'0'2'222'15,"-2"-2"-109"-15,2 2-58 0,0-2 104 16,0 0-36-16,0 0-35 16,0 0-43-16,0 0-37 15,0 0-6-15,0 0 18 16,0 2 7-16,0-1 6 16,0 1-1-16,-1 2-6 15,1 0 3-15,-5 8-20 16,3 3-2-16,-2 8 29 15,2 0 6-15,2 1-21 16,0-4-2-16,0-3-10 16,2-4 7-16,9-4-3 15,2-5-7-15,7-4-1 16,5 0 1-16,10-7 11 16,2-12 3-16,2-8-11 15,-3-6 4-15,-4-6-13 0,-4-6-5 16,-3-5-1-1,-1-1-22-15,-5 1 1 0,-1 7-5 16,-3 9-3-16,-2 10-8 16,-1 9-45-16,-8 8-85 15,1 7-31-15,-3 0-50 16,-2 3-17-16,0 5-2 16</inkml:trace>
  <inkml:trace contextRef="#ctx0" brushRef="#br0" timeOffset="12947.4436">6102 5981 310 0,'0'-3'210'0,"0"3"-78"15,0 0-39-15,0 0 23 16,0-2 14-16,0 1-21 16,0 0-25-16,0 0-22 15,0 0-7-15,3 1 3 16,-3 0-8-16,0 0 6 15,0 0-11-15,0 0-13 16,0 0-1-16,0 0-9 16,0 0 6-16,0 0-6 15,0 0-4-15,0 0-1 16,0 0 3-16,0 0-7 16,0 0 7-16,0 0-10 0,0 0-8 15,0 0 11-15,0 0-12 16,0 0 3-16,0 0-4 15,0 0-9-15,0 5-8 16,0 12-18-16,0 10 26 16,0 4 7-16,0 1 4 15,0-4 3-15,0-5-3 16,0-6 0-16,0-4 0 16,0-6 0-16,0-3-2 15,0-2 7-15,0-1-7 16,0-1 6-16,0 1 5 15,0-1-9-15,0 1 9 0,0-1-6 16,0 0-5 0,0 2 4-16,0-1-4 0,0-1 0 15,0 0-2-15,0 0 8 16,0 0-8-16,0 0 2 16,0 0-9-16,0 0 3 15,3-3-9-15,11-13 15 16,13-8 6-16,6-9-3 15,11-8 9-15,9-4-12 16,2-4-12-16,5 0 7 16,-2 2-3-16,-10 9 3 15,-8 8 1-15,-12 12-1 16,-12 6 5-16,-7 6-2 16,-7 1 5-16,-2 4-8 0,0 0-4 15,0 1-15-15,0 0 5 16,0-1 1-16,0 1-2 15,0-1-13-15,0 0-4 16,0 0 9-16,0 1-12 16,0 0 0-16,0 0-11 15,0 0-32-15,0 0-5 16,0 0 5-16,0 0-1 16,0 0-47-16,0 0-73 15,0 0-77-15</inkml:trace>
  <inkml:trace contextRef="#ctx0" brushRef="#br0" timeOffset="28113.0392">8745 6598 295 0,'4'-18'167'16,"-1"6"-68"-16,-1 0-4 16,2 2 11-16,-1 2 7 15,1 3-20-15,-3 3-1 16,-1 0 8-16,-2056 2-3 0,4112 0-19 16,-2056 0-5-16,0 0-10 15,0 0-35-15,-10 15-28 16,-3 10 9-16,2 6-7 15,0 1 14-15,8-4-5 16,3-7-7-16,0-5 5 16,18-7-4-16,9-8 13 15,10-1 17-15,5-17 2 16,3-11-24-16,-8-5 0 16,-3-3-13-16,-4-1-13 15,-7-2-19-15,-2-3-19 16,-6 2-60-16,-3 5-53 15,-12 25-90-15,0 6-192 0</inkml:trace>
  <inkml:trace contextRef="#ctx0" brushRef="#br0" timeOffset="29163.3934">6257 7141 5 0,'-7'-8'337'16,"1"3"-193"-16,-1 2-42 15,1-1 7-15,1 3 46 16,3 1 16-16,0 0-14 16,-5 10-54-16,2 14-29 15,-3 5 3-15,3 3-6 16,5-6-12-16,0-5-22 16,16-7 9-16,15-9-15 15,6-5 2-15,16-13 6 0,9-17-7 16,7-9-17-16,-7-6-15 15,-7-2-2-15,-5 1-52 16,-10 1-59-16,-7 5-30 16,-3 4-46-16,-7 6-93 15,-23 27-75-15,1 3-19 16</inkml:trace>
  <inkml:trace contextRef="#ctx0" brushRef="#br0" timeOffset="31980.4047">4869 8058 455 0,'-7'0'192'0,"2"0"-78"15,-5 18 19-15,1 9 39 16,0 5-9-16,5-5-60 15,2-5-31-15,2-6-19 0,11-12-18 16,17-2-4-16,17-2 5 16,12-14-3-16,5-12-13 15,9-10-8-15,-5-5-10 16,-2 3-2-16,-8 2-56 16,-7 5-40-16,-5 6-91 15,-7 2-24-15,-4 9-78 16,-31 14 10-16,0 0-87 15</inkml:trace>
  <inkml:trace contextRef="#ctx0" brushRef="#br0" timeOffset="33331.2789">7841 8368 12 0,'-3'-2'0'16</inkml:trace>
  <inkml:trace contextRef="#ctx0" brushRef="#br0" timeOffset="34432.2646">8052 8574 7 0,'0'0'264'0,"0"-2"-152"15,0-2-24-15,0 3 30 16,0-1 5-16,0-2 18 15,0 1-2-15,0 1-13 16,0 0-2-16,2 2-14 16,-2-3-20-16,0 3-18 15,0 0-25-15,0 0-16 16,0 0-15-16,0 5-16 16,0 15-5-16,0 11 5 15,0 8 1-15,-2 1 1 16,1-1-2-16,1-8-5 0,0-6-35 15,0-5 38-15,0-6 2 16,0-7-4-16,0-3 4 16,1-4-2-16,3 0-7 15,2-2 4-15,6-19 5 16,8-6 0-16,8-13 0 16,6-10-20-16,6-6-3 15,2-6-8-15,2 0 5 16,-2 1 14-16,-1 10 3 15,-10 10 9-15,-4 12 4 16,-6 11 2-16,-7 6 8 16,-7 5-1-16,-2 3-1 15,-5 2-1-15,0 2-11 16,0 0-14-16,0 0-6 16,0 0-15-16,0 0-8 0,0 0 4 15,0 0-3-15,1 0-11 16,-1 0 5-16,2 0-3 15,0 0-9-15,-2 0-26 16,5 0 12-16,-4 0 0 16,-1 0 2-16,3 0-3 15,-1 0 1-15,1 0 4 16,-3 2 0-16,0-2-40 16,0 2-110-16</inkml:trace>
  <inkml:trace contextRef="#ctx0" brushRef="#br0" timeOffset="37549.2048">2164 5275 121 0,'5'-8'337'0,"-5"3"-217"0,-2 0-38 16,-9 0-12 0,-7-1-11-16,-3-1-21 0,0 0-18 15,-6 2-14-15,-5 3-4 16,-5 2-2-16,-2 0 0 16,-3 0 2-16,-2 0-2 15,3 7-5-15,1 0 5 16,9 1-1-16,6-3 0 15,6 1 1-15,7-2 0 16,2-1-1-16,7-1-3 16,0 0 2-16,1 0 2 15,0 0-4-15,1 2-2 16,-4 0 0-16,1 1 3 16,0 2 3-16,-1 1 2 15,2 4-2-15,-1 7 0 0,0 11 5 16,2 17 8-1,2 20 30-15,2 25 47 0,14 26-4 16,2 20 11-16,3 10-55 16,-3-1 15-16,2-11-48 15,0-12-5-15,1-10 25 16,-1 0-3-16,-2-7 3 16,-2-6 5-16,2-6 1 15,1-9-9-15,-3-7-8 16,3-8-7-16,-4-2-11 15,-1-8 0-15,-5-3 0 0,-1-3 0 16,3-2 0 0,-6-1-4-16,-2-3-3 0,3-4-2 15,-6-3 7-15,0-6 2 16,0 0 0-16,0 0-1 16,0 0-3-16,0 0 4 15,-6-1 4-15,6-2-4 16,0-6 0-16,0 0 0 15,0-3 0-15,0-5 1 16,2-4-1-16,2-4 2 16,-4 0-2-16,0 0 2 15,0 1-4-15,0 2 2 16,0 0 0-16,0-1 0 16,0-2 2-16,0 0-4 0,0-2 4 15,0 0-2 1,0 3 0-16,0 1 2 0,0 3-1 15,-4 4-1-15,2 3-3 16,2 0 3-16,0 4 0 16,0 1 3-16,-2 0-4 15,1 1 2-15,-1-4-2 16,-1 2 2-16,1-2 3 16,-1-3-4-16,-3 0 0 15,4-1 0-15,-2-3-2 16,-1-2 2-16,2-1 0 15,2 1 0-15,-5 3 4 0,4 3-2 16,-3 2-2-16,-3-1 0 16,5 2 0-1,-2-3 0-15,-1-4 0 0,3-4 1 16,0 2-1-16,-1-5 0 16,-1-2 0-16,3 2-1 15,1 0-1-15,-5 1 2 16,2 1 0-16,-2 1-2 15,2-2-3-15,0-4 5 16,1-1 0-16,-1-3 0 16,3-1-4-16,-1-1-7 15,-1 2 6-15,-1-1 5 16,3 1-9-16,-5-2 2 16,4 0 2-16,2-1-5 15,0-1 8-15,-2 0 2 0,2 0 5 16,0 0 1-16,0 0-6 15,0 0 0-15,0 0 3 16,0 0 0-16,0 0 6 16,0 0-7-16,0 0 1 15,0 0 1-15,0 0-2 16,0 0 3-16,0 0 6 16,0 0-11-16,2 0-7 15,14 0-16-15,10 0 23 0,14 0 10 16,13 2 13-1,2-2-14-15,-1 2-9 0,-3-2-14 16,-7 0-49-16,-2-2-35 16,-9-7-21-16,-8-4-26 15,-25 8-122-15,0 0-64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8:34:15.04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1780 4457 196 0,'-6'0'147'16,"4"0"-84"-16,2 0-8 16,0 0 24-16,0 0 12 15,0 0 1-15,0 0-13 16,0 0-1-16,0 0-12 16,0 0 8-16,0 0 2 15,3 0-15-15,25 0-17 16,22 0 42-16,39 6 62 15,19 2-42-15,1-4-64 16,-4-3-28-16,-32-1-5 16,-10 0-3-16,-11-1 1 15,-10-5 6-15,-9 3-4 16,-14 0-3-16,-10 3-6 0,-7 0-2 16,-2 0 0-16,0 0-9 15,0 0 3-15,0 0 3 16,0 0 5-16,0 0 5 15,0 0-3-15,0 0 0 16,0 0-2-16,0 0-35 16,0 0-35-16,0 0-7 15,0 0-24-15,1 0-13 16,1 5-54-16,-2 2-53 16,0-5-51-16,0-2-55 15</inkml:trace>
  <inkml:trace contextRef="#ctx0" brushRef="#br0" timeOffset="1616.4336">3422 4511 213 0,'7'-1'195'16,"-4"0"-137"-16,6 0-53 16,4-1 38-16,5-1 20 15,8 0 5-15,9 0-11 16,8-1 5-16,12 3 17 15,13-2-8-15,11 2 1 0,13 1 4 16,8 0-24-16,9 0 2 16,1 5-40-16,4 5-1 15,-6 1-7-15,-2 0 10 16,-9-2-2-16,-8 0-4 16,2 0-7-16,-5 0 3 15,0-1 11-15,-4 1-11 16,-7 1-4-16,-5-1 13 15,-10-1 1-15,-10 0-5 16,-8-1-6-16,-4-1 10 16,-5-1-5-16,5-1 2 15,-4-2-3-15,0-1 1 16,-1-1-7-16,-3 0-3 0,-7 0 2 16,-3 0-2-16,-3 0 0 15,-5 0 2-15,-1 0-2 16,-7 0 0-16,-1 0-5 15,-3 0 5-15,0 0-2 16,0 0-7-16,0 0 8 16,0 0-6-16,0 0-7 15,0 0-16-15,0 0-22 16,0 4-71-16,0-2-177 16,0 0-84-16</inkml:trace>
  <inkml:trace contextRef="#ctx0" brushRef="#br0" timeOffset="15111.4629">6624 5139 199 0,'-5'3'130'0,"5"-1"-70"16,0-2 2-16,0 0 34 15,11 0-11 1,12 0-25-16,20 0-6 0,14 0 35 15,13 0 11-15,13-5-8 16,4 0-24-16,3 0-13 16,-5-1 8-16,-4-1-17 15,-13 1 8-15,-9 0-30 16,-14 0-22-16,-11 2-2 16,-8 0-2-16,-13 2 0 15,-10 1-11-15,-3 0-3 0,0 1-3 16,0-1-27-16,-3 1-4 15,-6 0 0-15,-2 0 14 16,2 0-7-16,6 1-13 16,1 4-34-16,2 2-25 15,0-1-37-15,3-5-63 16,7-1-67-16</inkml:trace>
  <inkml:trace contextRef="#ctx0" brushRef="#br0" timeOffset="16078.0465">8124 5096 44 0,'25'0'238'0,"8"0"-163"15,18 0 9-15,12 0 14 16,14 0-26-16,10-2-29 16,11-3 58-16,14 0-51 15,7 1 5-15,4 1 30 16,2 0-11-16,-11 1-43 15,-6 0-16-15,-19 0-7 16,-9 2-8-16,-10-2 0 0,-11 0 0 16,-11 1 0-16,-7-1 0 15,-15 0-6-15,-1 1-1 16,-11 1 5-16,-5-1-3 16,-6 1 1-16,-1 0 0 15,-2 0-3-15,0 0-6 16,0 0-8-16,0 0-31 15,0 0-26-15,0 0-31 16,0 4 10-16,0 3-18 16,0-3-37-16,0-2-89 15</inkml:trace>
  <inkml:trace contextRef="#ctx0" brushRef="#br0" timeOffset="17846.86">2180 5551 123 0,'-3'0'89'16,"0"0"-34"-16,3 0 2 15,0 0-12-15,0 0-3 16,0 0 8-16,0-1-18 15,5 0-9-15,0 1-21 16,9-1 0-16,2 1 30 16,10 0-4-16,0 0-1 15,9 0-9-15,3 0-12 16,6 0 6-16,7 3-6 0,6 1-2 16,7 0-3-16,0 2 1 15,5-1-2-15,5 0 2 16,0 0-1-16,5 1-1 15,-4 2 0-15,0 2-13 16,3 0 0-16,-5 2-27 16,-2-1-5-16,-1-1 18 15,-5 1 0-15,-4-4 1 16,-4 0 12-16,-4-3 13 16,0 0-2-16,-3-3 3 15,1 0 0-15,-4-1-1 16,-10 0-5-16,-6 1 12 15,-4-1-5-15,-6 2 4 16,-5-1 14-16,-5 0-19 16,-3 1-10-16,-4-1-31 0,-4-1-60 15,0 0-64-15</inkml:trace>
  <inkml:trace contextRef="#ctx0" brushRef="#br0" timeOffset="22778.3683">6806 4448 53 0,'-11'-2'84'0,"-3"2"-57"16,-3 0-3-16,-5 0 4 15,1 0-8-15,3 0-8 0,0 0 7 16,-1 0-3-16,5 0-2 16,4 0 0-16,0 1-10 15,2 1-2-15,5-2-1 16,-2 1-1-16,5 2-1 15,0-1-15-15,0 2-26 16,0 3-8-16,0 4 7 16,0 5 21-16,0 13 21 15,0 8 1-15,0 9 6 16,0 5-3-16,0 3-1 16,0 1 17-16,0-2 4 15,-5-3-11-15,2-7-9 16,-1-7-3-16,0-3 0 15,-1-3 2-15,1-4-2 16,-3-1-2-16,3-6 2 0,3 2 0 16,-5-2 1-16,2 0 0 15,3-2-2-15,-4-2 0 16,4-4-15-16,1-3 2 16,0-2 12-16,0-1-6 15,0 0-39-15,0-5-6 16</inkml:trace>
  <inkml:trace contextRef="#ctx0" brushRef="#br0" timeOffset="23179.8112">6563 5272 51 0,'24'3'16'16,"15"-3"15"-16,9 0 112 15,6 0-59-15,1 0-54 16,-5 0-9-16,-1-2-2 15,-10-1-19-15,-5-2-74 16,-32 3-32-16</inkml:trace>
  <inkml:trace contextRef="#ctx0" brushRef="#br0" timeOffset="24610.6044">4601 5008 179 0,'0'-4'191'0,"16"4"-151"16,8 0-32-16,5 0 11 16,2 2 25-16,-2 8 19 15,-5 4-12-15,-2 4-12 16,-5 4-21-16,-3 6-13 15,-3 3-5-15,-3 3-3 16,-3 0 3-16,-2 1 1 16,-3-4 3-16,1-3-4 15,0-4 1-15,-1-3 1 16,2-5-1-16,-2-2 0 0,2-1-1 16,2 0-4-1,-2 1-9-15,1 0 2 0,2 0-10 16,-1 0-26-16,3-2 3 15,-3 0 1-15,0-2 23 16,1-1 11-16,-4 0 6 16,0-2 3-16,-1-1-1 15,0-1-6-15,0 0-2 16,0-1 6-16,0 1-3 16,-13 2 6-16,-7 1 2 15,-4 1 18-15,-8 0-3 16,-7 1-3-16,-4-2 17 15,-8 2-1-15,0-1-16 0,3 2-8 16,6 1-5 0,7 0-1-16,6 2-14 0,3-2-27 15,26-8-38-15,0-4-159 16</inkml:trace>
  <inkml:trace contextRef="#ctx0" brushRef="#br0" timeOffset="40107.8436">4973 6567 200 0,'-1'-1'84'0,"1"1"-40"16,0-1 0 0,0 1 22-16,0 0-5 0,0-1-10 15,0 1-10-15,0 0-6 16,0 0 5-16,0 0-8 16,0 0-7-16,0 0-3 15,1 0-8-15,7 0-2 16,5 0 5-16,-1 0-11 15,2 0 7-15,2 0-3 16,3 0-3-16,2 2-7 16,0 1 2-16,3 1-2 15,4-2-1-15,1 0 1 0,6-1 0 16,2-1 0 0,3 0-7-16,0 1 7 15,2 0-1-15,-1 0-1 0,1 0 3 16,1 0-1-16,-1 0 3 15,-2-1-3-15,-3 2 1 16,-6-2-1-16,3 2-1 16,-2 3 1-16,-3-3-1 15,0 1 0-15,4 1 1 16,-2-1-1-16,-1-1 2 16,0-1-1-16,-4 0 0 15,2 0 0-15,-3 0 2 16,1 1-2-16,-3-1 0 0,-3 0 0 15,2 1 0 1,-1 0 2-16,2 0 4 0,5 0-5 16,-2 1 0-16,4-1-1 15,0 0 0-15,1-1 0 16,-2 0-3-16,-1 0 1 16,2 0-9-16,2 0 1 15,4-1-3-15,-1 0-2 16,2 0 15-16,-1 0-1 15,-3 0 1-15,0 0-16 16,2 0-8-16,-3 0 4 16,-4 0 18-16,-1 0-2 15,2 0 1-15,-6 0-2 16,0 0 10-16,-3 0-4 0,2 0 8 16,1 0 1-1,0 0-2-15,-2 0-8 0,-2 0-2 16,-2 0 2-16,-5 0 0 15,-1 0 2-15,-3 0-2 16,-3 1 0-16,-1-1 1 16,0 1-1-16,-2-1 0 15,5 1 0-15,0-1 0 16,-2 0 0-16,1 0 0 16,-2 0-1-16,-3 0 2 15,-1 0 0-15,2 0-1 16,-2 0 2-16,0 0-2 15,0 0 0-15,0 0 2 0,0 0-1 16,2 0-1-16,1 0 0 16,-2 0-1-16,1 0 1 15,0 0 1-15,-2 0 0 16,0 0-1-16,0 0 0 16,0 0 1-16,0 0-1 15,0 0 1-15,0 0 1 16,0 0-2-16,0 0-1 15,0 0 0-15,0 0 1 16,0 0-2-16,0 0 4 16,0 0-2-16,0 0 0 15,0 0 0-15,0 0 0 16,0 0 3-16,0 0-1 16,0 0 3-16,0 0 0 0,0 0-3 15,0 0-2-15,0 0-6 16,0 0 4-16,0 0 2 15,0 0 3-15,0 0-3 16,0 0-12-16,0 0-1 16,0 0 0-16,0 0-18 15,-4 0-42-15,0 0-56 16,0 0-136-16</inkml:trace>
  <inkml:trace contextRef="#ctx0" brushRef="#br0" timeOffset="45986.5337">7845 7092 182 0,'0'-2'75'0,"0"0"-30"16,0 0 0-16,0 0-20 15,0 2 2-15,0 0-1 16,0 0-15-16,0 0-6 15,0 0 7-15,0 0 0 16,0 0 2-16,0 0 5 16,0 0-1-16,0 0 4 15,0-1-1-15,0 1-10 16,5-1-10-16,5 1 25 16,1 0-9-16,1 0 0 15,2 0-12-15,2-1-3 16,1 0-1-16,1 0 0 15,1 1 0-15,1-1 2 0,-4 1-3 16,1 0-1-16,-3 0 1 16,6 0 0-16,-3 0 0 15,4 0 0-15,-1 0 1 16,2 0-1-16,0 0 0 16,2 0 0-16,5 0 1 15,0 0 0-15,1 0-1 16,-2 0 0-16,-1 0 3 15,-1 0 2-15,2 0-1 16,0 0-3-16,3-1-1 16,-2-3 0-16,3 1 1 15,-3 0-1-15,1 0 0 0,-2 2-1 16,-4 0 1 0,5 0 3-16,-7 1-2 0,3 0 1 15,-2 0-2-15,4 0 0 16,-3 0 2-16,5 0 1 15,0 0-2-15,0 0 0 16,-3 0 0-16,-4 0-1 16,1 0 0-16,-4 0 0 15,-3 0-1-15,-3 0-2 16,0 1 0-16,0 0 2 16,2 2 1-16,1-3 1 15,4 1 0-15,2 0 2 16,5 0-1-16,-1 0-2 15,1-1 2-15,-1 0 1 0,0 0 3 16,-3 0-3-16,2 0-3 16,-1 0 1-1,-1 0 1-15,-2 0 0 0,1 0-3 16,3 0 1-16,2 0 0 16,0 0 0-16,0 0 0 15,-1 0 0-15,-1 0 0 16,-2 0 1-16,2 0-1 15,2 0 4-15,3 0 9 16,0 0-2-16,0 0-9 16,1 0-2-16,-2 0-3 15,6 0-4-15,-4 1 2 16,-5 3 2-16,5-1-1 0,-7 1 2 16,1 0 2-16,-3-4 1 15,3 1 0-15,5-1-1 16,-1 0 0-16,5 0 0 15,3 0 3-15,-5 0-3 16,-1 0 0-16,-4 0 1 16,2-1-2-16,-1 1-1 15,4-2-4-15,0 2-12 16,1 0 7-16,0 0 8 16,-2 0 3-16,-2 0 0 15,-1 0 0-15,2 0 3 16,2 2 10-16,-1-2-7 0,4 0 2 15,1 0-2 1,-1 0-5-16,2 0 2 0,-6 0-3 16,2 0-5-16,-2 0 5 15,-8 0 0-15,7 0 1 16,-9-3-1-16,3 3 1 16,-4 0 1-16,-1 0 2 15,-1 0-4-15,4 0-1 16,-6 0 0-16,2 0 1 15,1 0-2-15,-6 0 2 16,2 0 0-16,1 0 2 16,-3 0-1-16,3 0 1 15,-2 0-2-15,-2 0 1 0,4 0 1 16,-2 0-2 0,0 0 1-16,0 0-1 0,-3 1 0 15,0-1 0-15,-5 0 3 16,3 0-2-16,2 0 1 15,-3 0-1-15,1 0-1 16,0 0 0-16,-1 0-1 16,-2 0 1-16,1 0 1 15,-3 0-1-15,1 0 0 16,-2 0 2-16,-3 0-2 16,0 0 0-16,0 0-1 15,0 0 0-15,0 0-2 0,0 0 0 16,0 0 2-1,0 0-4-15,0 0-1 0,0 0 4 16,0 0 0 0,0 0 2-16,0 0-4 0,0 0-19 15,0 0 8-15,0 0-29 16,0 0-89-16,0 0-214 16</inkml:trace>
  <inkml:trace contextRef="#ctx0" brushRef="#br0" timeOffset="54206.5754">511 6882 539 0,'2'-14'214'15,"-2"14"-66"-15,0 0-19 16,0 12-24-16,0 23-41 16,0 19-56-16,0 15 5 15,0 4 104-15,-4-5-41 16,-3-3-41-16,-2-11 8 16,3-9-11-16,-3-9-23 15,2-10-6-15,5-6-3 16,2-11-3-16,0-3-30 15,0-6-98-15,0 0-104 16,0-11-107-16,0-3 15 0,0-5-57 16</inkml:trace>
  <inkml:trace contextRef="#ctx0" brushRef="#br0" timeOffset="54523.0597">458 6934 360 0,'11'-8'218'0,"31"0"-112"16,23-7 36-16,23-8 82 15,8-7-65-15,10-8-67 16,0-5-1-16,-7-2-5 15,-4-2-9-15,-13 4-40 16,-10 6-25-16,-9 5-6 16,-15 8-1-16,-14 7-5 15,-10 3 0-15,-8 4-25 16,-12 4-15-16,-1 2-37 16,-3 3-32-16,0 1-42 15,-3 0-86-15,-4 0-65 16,-4 7-18-16</inkml:trace>
  <inkml:trace contextRef="#ctx0" brushRef="#br0" timeOffset="55006.4567">1473 6533 6 0,'7'-11'304'16,"-4"10"-169"-16,1 1-34 16,0 0-5-16,3 20 4 15,-3 18-53-15,-1 18-16 16,-3 14 88-16,0 12 31 15,-3 3-41-15,-8-3-6 16,3-9-52-16,1-12-35 0,6-11-13 16,1-12-1-16,-2-6-2 15,2-11-11-15,0-6-76 16,0-9-70-16,0-6-161 16,0-9-30-16</inkml:trace>
  <inkml:trace contextRef="#ctx0" brushRef="#br0" timeOffset="55407.0739">425 7442 423 0,'-69'18'150'0,"68"-18"-112"16,1 0-22-16,17-4 114 15,20-7 16-15,23-6-115 0,20 0 12 16,12-1 23-16,8-5 42 16,2-2-30-16,-5-4-14 15,-3-4-5-15,-6-3-12 16,-9 1-31-16,-14 2-16 16,-13 4-21-16,-7 2-29 15,-12 1-134-15,-6 4-55 16,-27 17-26-16,0 4-65 15</inkml:trace>
  <inkml:trace contextRef="#ctx0" brushRef="#br0" timeOffset="55938.9737">458 7248 179 0,'0'1'201'16,"31"-1"-145"-16,26-14-11 15,32-12 75-15,24-8 19 16,13-4-86-16,4-4-31 0,-1-1 6 16,-9 3 48-16,-16 2-23 15,-23 9-23-15,-17 5-30 16,-24 10-44-1,-20 6-107-15,-12 6-39 0,-8 2-13 16,-17 0-5-16,-5 4 2 16</inkml:trace>
  <inkml:trace contextRef="#ctx0" brushRef="#br0" timeOffset="56246.5827">458 7111 181 0,'2'0'156'0,"49"-11"-95"15,19-12 26-15,16-6 8 16,8-7-40-16,14-3-28 16,-2-1 23-16,-5 2-16 15,-11 5 12-15,-18 6-28 16,-14 5-18-16,-22 6-113 16,-36 16-68-16,-3 0-196 0</inkml:trace>
  <inkml:trace contextRef="#ctx0" brushRef="#br0" timeOffset="56794.7239">635 7211 250 0,'11'19'34'0,"-2"-2"39"15,-5-2-26-15,1-4-32 16,-1-2-11-16,4-4-4 0,-7-5-36 15,1 0-88-15</inkml:trace>
  <inkml:trace contextRef="#ctx0" brushRef="#br0" timeOffset="56993.3168">995 7190 247 0,'8'21'49'0,"-3"-2"-34"15,2-1-6-15,3-1-9 16,3-4 0-16,-6-13-86 16</inkml:trace>
  <inkml:trace contextRef="#ctx0" brushRef="#br0" timeOffset="57214.7858">1338 7132 459 0,'8'33'27'16,"0"-8"-11"-16,3-6-9 0,-1-8-7 16,7-7 0-16,-10-4-53 15,1-4-138-15</inkml:trace>
  <inkml:trace contextRef="#ctx0" brushRef="#br0" timeOffset="57389.6345">1560 7026 338 0,'0'25'136'16,"0"-7"-79"-16,0-6-11 0,0-5 1 16,0-3-47-16,0-4-34 15,0 0-196 1</inkml:trace>
  <inkml:trace contextRef="#ctx0" brushRef="#br0" timeOffset="57891.241">880 7075 311 0,'0'30'93'0,"0"-7"15"16,0-6-23-16,5-3-23 16,7-6-58-16,8-7-4 15,-13-1-125-15,3-1-120 0</inkml:trace>
  <inkml:trace contextRef="#ctx0" brushRef="#br0" timeOffset="58072.0427">1152 7005 388 0,'3'21'60'0,"6"-7"32"15,0-4-19-15,1-4-58 16,3-6-15-16,-8 0-103 16,-2 0-122-16</inkml:trace>
  <inkml:trace contextRef="#ctx0" brushRef="#br0" timeOffset="58249.0916">1326 6945 186 0,'5'28'169'0,"3"-14"-80"15,3-5-31-15,4-9-24 16,3 0-34-16,4-9-5 16,-12-2-98-16,-3-1-181 15</inkml:trace>
  <inkml:trace contextRef="#ctx0" brushRef="#br0" timeOffset="58751.1584">785 6863 181 0,'5'-3'227'0,"-5"3"-122"16,0 0-24-16,0 14-69 0,0 9-9 16,-7 2-3-16,3 1 28 15,-1-6-13-15,5-6-15 16,0-7-3-16,0-7-79 16,5 0-76-16,1-6-140 15</inkml:trace>
  <inkml:trace contextRef="#ctx0" brushRef="#br0" timeOffset="58939.9506">1054 6811 328 0,'5'0'143'0,"-5"8"-135"15,0 5 32-15,0 0 18 16,0-4-28-16,0-3-19 0,0-5-11 15,10-1-71-15,-1 0-64 16,0-7-125-16</inkml:trace>
  <inkml:trace contextRef="#ctx0" brushRef="#br0" timeOffset="59074.7933">1173 6813 256 0,'10'9'58'0,"8"-9"13"16,6-4-34-16,-11-6-37 16,4-2-104-16</inkml:trace>
  <inkml:trace contextRef="#ctx0" brushRef="#br0" timeOffset="59241.7148">1452 6642 335 0,'0'2'77'0,"0"4"-6"16,2-2 37-16,4-2-58 15,1-1-49-15,6-1-1 0,-2 0-37 16,-6 0-113 0,-3-1-94-16</inkml:trace>
  <inkml:trace contextRef="#ctx0" brushRef="#br0" timeOffset="61088.5684">1012 7470 367 0,'0'-6'173'0,"0"6"-60"16,0 5-43-16,-4 25-24 16,-11 18-40-16,-3 21 18 15,-7 17 103-15,-3 7-10 16,1 3 3-16,-4-4-19 15,3-8-38-15,6-14-5 0,8-10-39 16,6-8-8-16,8-11-4 16,0-5-4-16,6-9-3 15,21-5-7-15,14-5 4 16,15-2 3-16,15-6 0 16,10-7 5-16,0-2-5 15,-2 0-18-15,-14-8 13 16,-10-2 5-16,-13 0 0 15,-11 2-40-15,-4-1-89 16,-6 5-33-16,-5 4-60 16,0 0 55-16,-16 0 33 15,0 0-131-15</inkml:trace>
  <inkml:trace contextRef="#ctx0" brushRef="#br0" timeOffset="61422.0029">1250 8231 828 0,'0'0'0'0,"47"16"-7"16,16 4 7-16,10 5 133 0,-6 4 13 15,-7 0-78-15,-10-4-37 16,-18-4-29-16,-11-3-1 16,-11-3-1-16,-10-1-6 15,-7 4-16-15,-22 2-10 16,-13 3 32-16,-11 1 11 16,-9-1 4-16,2 0 7 15,0 1-22-15,8-3-84 16,12 4-64-16,10-5-8 15,30-18-90-15,0 0-258 16</inkml:trace>
  <inkml:trace contextRef="#ctx0" brushRef="#br0" timeOffset="64158.5052">1864 8225 471 0,'0'0'215'16,"0"11"-79"-16,9 13-76 15,3 8 17-15,1 4 64 0,2-1-67 16,-4-7-60-16,0-5-12 16,-8-5 1-16,-1-9-3 15,-2-3-58-15,0-6-124 16,-2 0-131-16,-9-8-100 15</inkml:trace>
  <inkml:trace contextRef="#ctx0" brushRef="#br0" timeOffset="64412.6852">1812 8157 600 0,'35'-20'275'0,"16"20"-193"16,8 0 21-16,-2 18 38 0,-8 6-88 15,-7 3-53-15,-12 5-8 16,-16-1 3-16,-14 1-4 16,-2 0-2-16,-28-1-9 15,-10-4 17-15,-7-6 6 16,-4-4 3-16,1-8 18 16,8-4-24-16,11-5-49 15,15 0-67-15,16-2-76 16,0-5-11-16,13 2-55 15,5-1-72-15</inkml:trace>
  <inkml:trace contextRef="#ctx0" brushRef="#br0" timeOffset="64871.7575">2190 8394 225 0,'67'-12'211'0,"-40"-2"-128"0,-5-4-4 16,-11-6 19-16,-2-3 19 15,-9-7-27-15,0 0-59 16,0 3-31-16,-12-3 4 15,-5 5-4-15,-3 3-5 16,5 11 1-16,-3 10 4 16,0 5 0-16,3 7-15 15,-3 15 10-15,5 8 10 16,10 4 2-16,3 7 12 16,2 3 13-16,19-2-1 15,5-7-4-15,10-9-8 0,-8-11-8 16,-4-10 2-1,-6-5 3-15,-2-1-3 0,-6-18 9 16,-3-9-22-16,-7-5-19 16,0-2-52-16,0 1 31 15,-7 5 11-15,0 11 13 16,4 9 16-16,3 7 5 16,0 2 22-16,0 16-27 15,0 13-24-15,10 9 24 16,9 5 35-16,5-7 18 15,5-5-33-15,-3-8-8 16,1-9 3-16,-6-9-4 0,-5-5 0 16,-1 0-11-1,-4-16-76-15,-6-10-82 0,-5-5-96 16,0 15-128-16,-2 1 225 16</inkml:trace>
  <inkml:trace contextRef="#ctx0" brushRef="#br0" timeOffset="65522.1727">2533 8236 257 0,'0'0'109'0,"16"27"-45"16,6 2 46-16,4-2 41 16,-4-6-9-16,0-8-4 15,-3-6-13-15,-7-4-8 16,-3-3-30-16,-7-4-16 16,-1-11-8-16,-1-9-21 15,0-4-42-15,0 1-46 16,0 2-11-16,-6 6-29 0,0 7-8 15,4 7-116-15,-1 5-45 16,1 0 11-16,2 11 6 16,0 3 26-16,0-1 212 15,5-1 8-15,9-1 115 16,4 0 12-16,0-4-1 16,3-5-6-16,3-2-14 15,-2 0 4-15,-7-9 26 16,-2-7-53-16,-7-2-50 15,-6-1-36-15,0 0-5 16,0 5-29-16,-14 3 1 16,1 9 6-16,-2 2 14 0,-2 16-1 15,2 13 6-15,2 3-10 16,7-1 13-16,6-3-6 16,6-11 8-16,14-5-2 15,5-6 44-15,3-6 11 16,1 0-4-16,-5-4-10 15,-4-10-14-15,-7-1 3 16,2-3-27-16,-5-1-3 16,2 4-57-16,-5 2-26 15,0 6 8-15,-1 4 10 16,-3 3 12-16,1 3 12 16,3 14-9-16,0 6 50 15,3 2 12-15,1-5 85 0,0 0 7 16,-3-9-7-1,-1-4-17-15,-6-5-9 0,-1-2 9 16,0 0-22-16,0-15-9 16,0-10-44-16,-1-6 4 15,-1-3-18-15,-1 7 5 16,3 4-128-16,5 11-123 16,18 11-46-16,-11 1 2 15,6 2-87-15</inkml:trace>
  <inkml:trace contextRef="#ctx0" brushRef="#br0" timeOffset="66604.7565">3235 8215 191 0,'-38'-2'242'0,"21"2"-193"15,1 0-40-15,5 14 19 16,1 4 32-16,5 4 13 16,3 3-26-16,2 0-5 0,0-3-8 15,7-6 7 1,8-5 2-16,5-5-4 0,-1-5 3 15,3-1-8 1,-6-1-1-16,0-12-1 0,-3-2-29 16,0-1-3-16,-3-1-30 15,-2 5-5-15,-2 2 4 16,-4 8 18-16,-1 2 13 16,1 2 0-16,3 19-1 15,6 6-39-15,2 2 40 16,0-1 42-16,3-10 11 15,-3-9-25-15,-2-5-9 16,-1-4-3-16,1-9-7 16,-6-18-9-16,-1-9-76 0,-2-7-140 15,-2-2 57 1,-2 2 70-16,-7 0-14 0,-4 1 39 16,-1 8 64-16,6 9 43 15,0 11 48-15,6 11 29 16,2 3-9-16,0 10-50 15,0 15-27-15,10 11-33 16,10 7 83-16,2 2 69 16,5 2-74-16,1-4-10 15,-5-7 10-15,-6-9-9 16,-4-10-18-16,-10-9-9 16,-3-6-9-16,0-2-19 15,0-4-15-15,0-17 0 0,0-6-18 16,0-2 2-1,0-1-28-15,0 8 16 0,7 6 12 16,4 5-25-16,1 9 9 16,6 2 11-16,2 2 21 15,3 14 7-15,0 4 11 16,-2 5-13-16,-8 0 3 16,-5-3-8-16,-8-6-3 15,0-3-1-15,-4-3-14 16,-18-5 7-16,-2-1 11 15,1-4 14-15,2 0-14 16,5 0-1-16,5 0-29 16,6 0-29-16,5 0-47 15,0 0 18-15,9 0 62 0,12 0-6 16,9-5 32 0,3-4 35-16,2-4 8 0,3-1-11 15,-9-2 4-15,-3-2 4 16,-4 1-19-16,-7-2-21 15,-5 1-9-15,-4 3-15 16,-4 3 1-16,-2 6 23 16,0 1 17-16,-4 5-1 15,-10 0-16-15,-7 11-22 16,-3 14 4-16,-5 7 18 16,1-1 2-16,11 0 3 15,6-8-5-15,11-5 8 16,0-2-8-16,22-3 21 0,4-6 15 15,7-4 9-15,1-3-18 16,-3 0-2-16,-3-5-15 16,-3-10-10-16,-5-1-38 15,0 0-84-15,-7-1-113 16,-13 11-96-16</inkml:trace>
  <inkml:trace contextRef="#ctx0" brushRef="#br0" timeOffset="67592.7554">4221 8238 389 0,'21'0'447'0,"11"-2"-200"15,4 0-106-15,4-1 15 16,-4-1-26-16,-5 2-28 15,-8-2-60-15,-5 3-42 16,-9-1-22-16,-7 2-73 16,-2 0-97-16,-13 0-122 15,-3 3-109-15,1 1 70 16</inkml:trace>
  <inkml:trace contextRef="#ctx0" brushRef="#br0" timeOffset="67721.5">4300 8310 260 0,'0'12'246'0,"3"-8"-64"15,20-4 22-15,5 0 45 16,4 0-140-16,-4-7-109 16,-4-4-6-16,-6-3-135 15,-16 9-197-15,-2-1-248 16</inkml:trace>
  <inkml:trace contextRef="#ctx0" brushRef="#br0" timeOffset="68003.9784">4458 8161 676 0,'26'0'376'15,"14"0"-227"-15,10 0-122 0,2 0 70 16,1 5-35-16,-7-1-38 16,-6 3-24-16,-9 2-31 15,-7 0 17-15,-8 0 5 16,-8 2 4-16,-8 5-2 15,0 2-13-15,-18 2 20 16,-4 1 34-16,-4 0-13 16,0-2 26-16,2-1-21 15,-1-2-15-15,3 0-11 16,4-4-30-16,10-3-180 0,8-9-209 16,0 0-177-1</inkml:trace>
  <inkml:trace contextRef="#ctx0" brushRef="#br0" timeOffset="69021.6108">5260 8098 646 0,'-3'9'261'0,"3"26"-205"16,0 9-56-16,7 1 142 16,8-5-41-16,1-7-25 15,0-9-45-15,-5-8-5 16,-1-7-11-16,-3-7 0 0,4-2-11 15,-6 0-4-15,4-5-7 16,-1-8-3-16,3-7-29 16,1 4-23-16,4 4-5 15,0 8-52-15,7 4-54 16,9 7 42-16,4 7 127 16,8 0 4-16,0-4 30 15,-2-10 38-15,-3 0 36 16,-12-6-5-16,-5-17 1 15,-7-2-5-15,-12-6-29 16,-3-1-64-16,-2 3 8 16,-18 4-8-16,-4 5 29 0,3 11-25 15,2 9-6 1,-1 0-47-16,6 14-44 0,2 10-75 16,7 3-100-16,5-13-34 15,0-5-204-15</inkml:trace>
  <inkml:trace contextRef="#ctx0" brushRef="#br0" timeOffset="69703.4761">5904 8252 349 0,'-18'-18'273'15,"-9"9"-103"-15,1 4-18 16,0 5-34-1,2 0-72-15,6 16-34 0,4 6-12 16,4 7-8-16,10 1-15 16,0-1 21-16,13-3 1 15,7-8 2-15,9-7 11 16,-5-5 7-16,4-6-10 16,-5 0 21-16,-2-9 8 15,-3-7-15-15,-6 2-23 16,-1 3-5-16,-5 4-18 15,-2 7-31-15,-4 0-6 16,0 0 9-16,2 9-17 16,0 2 38-16,4-1 30 15,5-5 7-15,0-5 36 0,3 0 25 16,3-15 10-16,1-11-13 16,-2-7-44-16,-6-2-21 15,1-1-22-15,-6 2 22 16,-2 5-3-16,-3 9 6 15,0 6-2-15,0 12 13 16,0 2-12-16,-8 16-4 16,-5 17-44-16,2 8 46 15,10 4 4-15,1-1-4 16,12-9 2-16,9-10-2 16,5-9 23-16,-1-12 4 15,-2-4 18-15,0-15-4 0,1-17 41 16,-6-6-25-16,-2-7-57 15,-8 2 0-15,-3-5-7 16,-4 4-10-16,-1 2 17 16,0 12 2-16,0 11 15 15,-1 17-5-15,-12 4-12 16,-3 26-22-16,4 11-10 16,9 9 32-16,3-1 23 15,7 1 8-15,12-8 26 16,5-4-17-16,-1-11-15 15,-1-12-19-15,-5-8-6 16,-3-5-42-16,-1-5-126 16,-13-6-136-16,0-4-324 0</inkml:trace>
  <inkml:trace contextRef="#ctx0" brushRef="#br0" timeOffset="69948.6522">6514 8396 1129 0,'0'0'0'16,"-5"0"-244"-16,-1-5 94 16,3 1-353-16</inkml:trace>
  <inkml:trace contextRef="#ctx0" brushRef="#br0" timeOffset="76356.7203">1974 8772 605 0,'5'-4'324'0,"-5"4"-154"15,5 8-78-15,4 17-13 16,6 12 64-16,-2 7-37 15,-4-1-66-15,2-2-33 16,-9-3-1-16,2-7-5 0,-1-3-1 16,-3-6-45-16,0-6-82 15,0-7-79 1,0-9-212-16,-3 0 24 0</inkml:trace>
  <inkml:trace contextRef="#ctx0" brushRef="#br0" timeOffset="76785.707">1895 8808 297 0,'-2'-20'709'0,"2"8"-570"16,17-3-134-16,15 4 11 15,6 1 27-15,4 8 20 16,0 2-63-16,-6 1 0 0,-8 14-23 15,-11 3-5-15,-11 4 9 16,-6 2 19-16,-4 0 5 16,-15 1 22-16,-9-3 24 15,3-1-2-15,2-8 7 16,12-4-12-16,5-5-44 16,6-3-4-16,10 1-114 15,20-2-15-15,12 0 54 16,11 4 64-16,1 3 12 15,-3 6 4-15,-10 1-1 16,-20 4 2-16,-14-2 2 16,-7 4 9-16,-30 2 67 15,-12-1 51-15,-11-1-42 16,-2-8-52-16,2-3-25 16,11-7-12-16,14-2-5 0,8 0-47 15,13-2-37-15,7-12-80 16,7 5-136-16,13-2-54 15</inkml:trace>
  <inkml:trace contextRef="#ctx0" brushRef="#br0" timeOffset="77253.1527">2370 9086 313 0,'-3'6'354'0,"3"-6"-192"15,0-9 71-15,0-14 1 16,1-6-135-16,10-9-43 16,-4-3-34-16,1-3-19 15,-6-2 13-15,-2 2-5 0,0 2 7 16,-2 9-14-16,-6 10-1 16,1 9 1-1,2 10 3-15,1 4-7 0,-1 4-25 16,-1 24-25-16,1 15 28 15,5 15 21-15,0 4-6 16,13-2 3-16,14-6-25 16,2-12-42-16,0-9 31 15,2-11-11-15,-7-11-31 16,-1-11-94-16,2-5-29 16,-22-13-10-16,-1-1-146 15</inkml:trace>
  <inkml:trace contextRef="#ctx0" brushRef="#br0" timeOffset="77504.1676">2569 8896 364 0,'-4'0'149'0,"4"29"-88"15,0 3 0-15,6 0 44 16,12-8-1-16,8-6-14 16,-2-5-8-16,-6-8-1 15,-2-5 10-15,-3 0-20 16,-5-2-22-16,-7-9-3 15,-1-7-34-15,-9-2-2 16,-14-3 9-16,-9-2 8 16,-6 5 6-16,5 4-23 15,2 7-10-15,11 7-16 0,9 2-76 16,9 0-78-16,2 0-144 16,9 5 23-16,9-1-35 15</inkml:trace>
  <inkml:trace contextRef="#ctx0" brushRef="#br0" timeOffset="77719.8923">2813 8910 528 0,'0'0'217'16,"-29"0"-39"-16,-1 13 8 16,4 7-69-16,4 5-70 15,11 5-12-15,10-4-35 0,1-1-2 16,15-4-4-1,17-5 6-15,11-6 18 0,4-9-18 16,-2-1-17-16,-5-9-71 16,-3-11-113-16,-32 5-148 15,-2 2-118-15</inkml:trace>
  <inkml:trace contextRef="#ctx0" brushRef="#br0" timeOffset="77947.8829">2871 8668 495 0,'-18'0'151'0,"18"34"-100"15,0 7 51 1,10 4 58-16,11 0-37 0,3 0-58 16,-2-4-38-16,-2-6-24 15,-4-8 0-15,-6-6-3 16,-5-10-6-16,-5-2-53 15,0-5-74-15,0-3-60 16,0 1 15-16,0-2 8 16,0 0-19-16</inkml:trace>
  <inkml:trace contextRef="#ctx0" brushRef="#br0" timeOffset="78171.8661">3072 8916 314 0,'-16'0'383'15,"-1"7"-247"-15,1 11-95 16,9 7 91-16,7 2-2 16,0 0-60-16,18-1-58 15,13-7-1-15,8-8-11 16,10-10-19-16,6-1-142 15,-32-7-213-15,-1-7-247 16</inkml:trace>
  <inkml:trace contextRef="#ctx0" brushRef="#br0" timeOffset="78937.5037">3422 8739 265 0,'0'-21'206'16,"0"12"-76"-16,0 4 10 16,0 3 77-16,0 2-18 15,0 2-89-15,0 21-110 16,0 13 3-16,10 12 12 0,1 1 30 15,-3-1-31-15,-7-6-7 16,-1-6 6-16,0-9-3 16,0-9 15-16,0-5-8 15,0-6-8-15,0-5-2 16,0-2 2-16,8 0-4 16,12 0-3-16,6 0 23 15,8 0 12-15,4 0-31 16,4 0-6-16,8 2-36 15,-3-2-92-15,-1 0-91 16,-34-2-108-16,-7-5-58 16</inkml:trace>
  <inkml:trace contextRef="#ctx0" brushRef="#br0" timeOffset="79652.5788">3840 8873 412 0,'-32'-4'385'0,"9"4"-252"16,1 11-123-16,2 14 4 16,3 4 38-16,6 3-28 15,9 2-16-15,2-7-8 16,0-7 0-16,4-7-13 16,6-5-4-16,6-8 17 15,-5 0 6-15,3-5 56 16,-2-11-9-16,2-2-29 15,-3-2-17-15,-3-2-1 0,-3 1-6 16,2 2-6-16,-3 4-15 16,-2 8-26-16,0 7 27 15,3 0-9-15,1 14-37 16,5 8 66-16,4 4 43 16,1-4 4-16,0-5-12 15,-5-5 11-15,-1-4 1 16,-5-8 0-16,0 0-17 15,-3 0-17-15,2-6-5 16,-1-7-8-16,-1-5-59 16,-2-1-6-16,0-3-9 15,0 2 56-15,-9 2 17 0,2 5 1 16,3 4-20-16,4 9 2 16,0 0 13-16,0 0-20 15,0 9 1-15,7 10 24 16,7 2 45-16,7 1 19 15,0-3-18-15,-3-6-8 16,-4-6-9-16,-1-3-1 16,0-4 3-16,-4 0-3 15,7-13-4-15,1-6-24 16,-1-1-17-16,2-2 0 16,-3 2-1-16,3 4 15 15,-3 5-2-15,-5 6 5 16,-4 5-5-16,-2 0 0 0,5 16 10 15,2 13-5-15,1 11 53 16,2 6-24-16,-7 3 8 16,-1-2-13-16,-6-4-1 15,0-7-23-15,0-9-2 16,-6-8-5-16,1-8-43 16,-5-5-72-16,2-6-52 15,0 0-12-15,4 0-39 16,4-10-78-16</inkml:trace>
  <inkml:trace contextRef="#ctx0" brushRef="#br0" timeOffset="79850.8632">4311 8899 229 0,'0'0'387'0,"0"6"-325"15,0 17 16-15,0 3 13 16,0-1 7-16,0-2-43 16,8-7-55-16,-1-5-18 15,4-7-123-15,-4-4-66 16,-1-2-154-16</inkml:trace>
  <inkml:trace contextRef="#ctx0" brushRef="#br0" timeOffset="80419.9174">4411 8903 105 0,'0'14'452'0,"0"10"-341"0,0-2-18 15,0-1 30-15,6-5 32 16,-4-5-43-16,4-4-59 16,-4-5-44-16,-2-2 6 15,1 0 4-15,-1 0-19 16,0-9-13-16,2-9-44 15,-2-5 4-15,2 1 50 16,1 2 3-16,0 4 6 16,4 5 5-16,4 6 17 15,0 5 12-15,2 0-18 0,7 3 10 16,2 14-5-16,2 3-1 16,4 1-5-16,-6-3-10 15,-1-4-7-15,1-5-4 16,-4-7-5-16,-1-2-52 15,6 0-76-15,-6-13-119 16,5-6-36-16,-6-6 77 16,-5 1 82-16,-2-1 129 15,-5 3 10-15,-2 3 79 16,-2 8 44-16,0 2 25 16,-8 5 17-16,-11 4 27 15,-4 0-63-15,2 4-80 16,-3 9-33-16,8 5-18 0,7 2 4 15,8 1-12-15,1-3-21 16,15 0 1-16,12-3 20 16,4 1 21-16,-5-1-3 15,1 2 0-15,-5-3 54 16,-4 1 4-16,-7-2-22 16,-9-6-41-16,-2-2-13 15,-11-3-56-15,-18-2-72 16,-9-4-71-16,19-6-175 15,-8-7-236-15</inkml:trace>
  <inkml:trace contextRef="#ctx0" brushRef="#br0" timeOffset="80540.7085">4263 8671 643 0,'-28'-18'430'15,"28"18"-430"-15,0 0-7 16,16 7-45-16,1 1-30 15,6 2-199-15</inkml:trace>
  <inkml:trace contextRef="#ctx0" brushRef="#br0" timeOffset="81260.6732">5134 8826 349 0,'-35'0'179'16,"30"0"-78"-16,3 0-24 15,2 0 92-15,0 0 33 16,21 0-89-16,11 0-8 16,14 3 48-16,7 1-29 0,0 0-68 15,-9 1-37 1,-11-1-19-16,-6-1-19 0,-12 1-113 16,-6 0-104-16,-9-3-244 15,-4-1-78-15</inkml:trace>
  <inkml:trace contextRef="#ctx0" brushRef="#br0" timeOffset="81419.2495">5222 8961 600 0,'0'9'302'16,"31"-9"-95"-16,16 0-46 16,8 0-29-16,3-7-67 15,-11-2-22-15,-5-4-43 0,-11 0-83 16,-29 6-160-1,-2-2-248-15</inkml:trace>
  <inkml:trace contextRef="#ctx0" brushRef="#br0" timeOffset="81685.7753">5435 8725 317 0,'3'-10'580'0,"33"10"-458"15,19 0-85-15,6 0 58 16,5 15-9-16,-3 5-56 0,-11 0-30 16,-9 2-13-1,-14 1-12-15,-18-1 11 0,-11 1-19 16,-16 3 19-16,-17 2 14 16,-13-1 30-16,-5-2 1 15,-4-2 10-15,5-8 2 16,8-3-17-16,10-4-26 15,14-3-72-15,18-5-284 16,7 0-123-16</inkml:trace>
  <inkml:trace contextRef="#ctx0" brushRef="#br0" timeOffset="82269.1506">6116 8987 423 0,'-19'19'168'15,"13"-10"-84"-15,6-6-14 16,0-3 88-16,0 0 6 15,5 0-47-15,11-18-13 16,5-7-16-16,1-11-23 16,-4-7-19-16,-2-6 11 15,-5-4 5-15,-1-2-12 16,-5-4-11-16,2 4-15 16,-1 8-11-16,3 11-8 15,-1 11-5-15,1 14-9 0,-4 9-10 16,6 2-5-1,5 29-7-15,6 16 31 0,10 14 13 16,9 6-4-16,1 1-5 16,-2-1-2-16,-3-9-2 15,-10-8 0-15,-7-15-2 16,-14-13-28-16,-3-6-67 16,-3-12-102-16,-7-2-147 15,-7-8-70-15</inkml:trace>
  <inkml:trace contextRef="#ctx0" brushRef="#br0" timeOffset="82424.7846">6213 8882 637 0,'-3'0'269'16,"17"0"-185"-16,27 2 23 16,15 2 60-16,5-4-84 15,2 0-52-15,-5-6-31 16,-8-3-38-16,-5-4-95 15,-37 8-211-15,-4-1-159 16</inkml:trace>
  <inkml:trace contextRef="#ctx0" brushRef="#br0" timeOffset="82670.6052">6761 8781 231 0,'-16'-2'268'15,"-12"2"-104"-15,-1 0-37 16,-1 13 12-16,-2 10-20 16,6 4-35-16,6 8-23 15,8 0-15-15,10-4-2 16,2-4-24-16,18-7-15 16,17-6 7-16,9-9 7 15,7-5-19-15,2 0-12 16,-6-9-79-16,-5-10-79 15,-5-3-119-15,-34 11-34 16</inkml:trace>
  <inkml:trace contextRef="#ctx0" brushRef="#br0" timeOffset="82912.3917">6884 8490 110 0,'-15'0'437'0,"13"27"-316"16,2 19-8-16,0 10 60 15,7 5-3-15,14-2-52 16,2-4-59-16,-3-7-32 16,4-8-20-16,-5-12-7 15,-9-8-3-15,1-11-67 16,-4-7-97-16,-7-2-183 15,1-5 17-15</inkml:trace>
  <inkml:trace contextRef="#ctx0" brushRef="#br0" timeOffset="83061.0937">7092 8801 231 0,'-4'-14'395'0,"-19"12"-179"15,-9 2-36-15,-2 0-43 16,-5 5-90-16,3 6-43 15,8 3-4-15,11 0-96 16,17-8-179-16,0-3-146 0</inkml:trace>
  <inkml:trace contextRef="#ctx0" brushRef="#br0" timeOffset="83480.4466">7167 8752 468 0,'-7'0'243'0,"7"0"-129"15,0 0-74-15,0 16 8 16,0 8 33-16,0 8 43 16,5 1-71-16,6-4-26 15,2-5 7-15,2-7-2 16,-1-8-9-16,-2-8-9 16,-1-1 2-16,-1-7 21 15,1-11-25-15,0-6-12 16,-1-6-17-16,-5 1 17 15,2-4 8-15,0 5 6 16,-5 3-2-16,-2 4-12 16,0 8-3-16,0 8-40 0,0 3-65 15,0 2-88-15,0 0-98 16,0 7-148-16</inkml:trace>
  <inkml:trace contextRef="#ctx0" brushRef="#br0" timeOffset="83683.7547">7443 8709 352 0,'4'2'330'16,"-4"18"-258"-16,0 10 11 16,4 1 45-16,2 3 10 15,2-5-57-15,1-4-61 0,2-4-20 16,-4-8-2-1,-4-2-46-15,6-6-86 0,-9-5-127 16,3 0-27-16</inkml:trace>
  <inkml:trace contextRef="#ctx0" brushRef="#br0" timeOffset="83976.5308">7502 8450 329 0,'0'20'128'0,"0"25"-21"15,14 8 23-15,9 9 11 16,2-1-33-16,-1-5-35 15,-4-4-39-15,-4-9 1 16,-3-7-12-16,-5-11-20 16,-3-7-3-16,0-11-81 15,1-7-96-15,-6 0-126 16,3-9-44-16</inkml:trace>
  <inkml:trace contextRef="#ctx0" brushRef="#br0" timeOffset="84148.4612">7735 8711 95 0,'-40'-9'594'0,"7"9"-395"15,3 0-128-15,6 2-53 16,6 9 23-16,4 5-41 16,6 3-2-16,4-4-130 15,4-4-46-15,0-11-1 16,2 0-69-16</inkml:trace>
  <inkml:trace contextRef="#ctx0" brushRef="#br0" timeOffset="84439.7774">7676 8765 304 0,'16'0'164'16,"-4"3"-112"-16,7 10 29 16,4 0 52-16,7-4-30 15,5-1-46-15,3-6-40 16,-5-2-9-16,0 0 3 15,-5-10-11-15,-4-5 0 16,-4-1 0-16,-4-2 10 16,-5 4 31-16,0 8-2 15,-7 2-11-15,-3 4 1 16,-1 9 8-16,0 20-31 16,-1 16 24-16,-11 11 21 15,1 2 18-15,-3-1-2 0,7-6-35 16,2-5-16-16,0-8-16 15,0-6-26-15,-1-10-102 16,3-22-213-16,1 0-276 16</inkml:trace>
  <inkml:trace contextRef="#ctx0" brushRef="#br0" timeOffset="98550.7495">509 6920 71 0,'0'-2'50'0,"0"1"-10"16,0-1 6-16,0 1 1 16,0 0-2-16,0 0-4 15,0 1 0-15,0 0-13 16,0 0 2-16,0 0 1 15,0-1 2-15,0 0 6 16,0 0 4-16,0 1-3 16,0 0-4-16,0 0-5 0,0 0 3 15,0-2-3 1,0 1 0-16,0 0 3 0,-2 0 3 16,-1 0 5-16,-2-1-7 15,-1 1-8-15,2-1-14 16,-4-1-10-16,0 0 2 15,0 0-1-15,-3 0-4 16,2 1 0-16,-2-1-1 16,-3 0 1-16,1 1-1 15,3-1 1-15,2 2 0 16,3-1-2-16,5 1 2 16,-1 0 0-16,1 1-5 15,0-1-9-15,0 0-17 16,0-2-22-16,1 0-41 0,9-2-34 15,0 0-21-15,-7 3-64 16</inkml:trace>
  <inkml:trace contextRef="#ctx0" brushRef="#br0" timeOffset="99085.0831">404 6798 237 0,'0'0'87'0,"0"0"-50"16,0 0-5-16,14 0 2 16,14-3-21-16,10-4 12 15,10-4 16-15,8 1 12 0,6-3-6 16,4-1-12-16,0-1-5 15,-3-2-10-15,1-1 3 16,2 0-13-16,-7 1-4 16,-5 2-6-16,-6 3-14 15,-13 1-24-15,-8 4 28 16,-8 1 0-16,-3 2 5 16,-7 1 4-16,-3 1 0 15,-4 0 2-15,1 2-1 16,1-2 1-16,7-1-1 15,-1 1-5-15,0-2-49 16,1 1-30-16,0 1-10 16,-3 1 3-16,-8 1-34 15,0 0 9-15</inkml:trace>
  <inkml:trace contextRef="#ctx0" brushRef="#br0" timeOffset="99766.7287">1375 6482 40 0,'0'-2'40'0,"0"1"-6"15,0 0 12-15,0-1 3 16,3 1-4-16,-1 0 19 15,-2-1-5-15,1 1-6 16,-1 0-15-16,0 0-25 16,0 0-10-16,0 1-5 15,0 0-6 1,0 0 3-16,0 0-1 16,0 0-2-16,-1 0-4 15,-11 0 12-15,-4 0 5 0,-7 7 9 16,-7 2-7-1,-3 3 10-15,-11 2-5 0,-9 3 7 16,-9 3 17-16,-10 2 10 16,-1 2-28-16,6 2-14 15,6 1-4-15,9 1-3 16,4 0-40-16,13-3-12 16,10-2-33-16,25-20-24 15,0-3-34-15</inkml:trace>
  <inkml:trace contextRef="#ctx0" brushRef="#br0" timeOffset="100315.1157">1326 6462 102 0,'0'-2'147'0,"10"0"-65"0,6 1-5 16,7 1 26-16,5 0-9 15,0 0-13-15,-5 0 8 16,-2 0-44-16,-2 0-40 15,-5 0-5-15,-4 0-44 16,-10 0-84-16,0 0-148 16</inkml:trace>
  <inkml:trace contextRef="#ctx0" brushRef="#br0" timeOffset="101166.6872">402 6813 33 0,'0'0'190'0,"-5"0"-118"15,3 0-12-15,-1 14-14 16,-5 16-17-16,0 14 34 15,2 14 28-15,-1 10 11 16,3 5 13-16,0-5-12 16,2-4-36-16,2-6-46 15,0-10-13-15,0-4-4 16,0-10-2-16,0-5-2 16,0-9-52-16,0-6-21 15,0-7-29-15,0-7-51 16,0 0-42-16,0-11-75 15</inkml:trace>
  <inkml:trace contextRef="#ctx0" brushRef="#br0" timeOffset="101949.8259">465 7274 40 0,'0'0'114'0,"0"0"-58"16,0 0-3-16,-5 0 24 15,2 0-1-15,0 0-1 16,0 0-29-16,1 0-26 16,-1 0-11-16,-2 0 2 15,1 0-4-15,-4 0-7 0,-3 0 0 16,0 0-2-1,-1 0-3-15,1 0-4 0,1 0-11 16,-1 0-35-16,10 0-74 16,-2 0-140-16</inkml:trace>
  <inkml:trace contextRef="#ctx0" brushRef="#br0" timeOffset="102430.5703">356 7146 46 0,'-4'-1'200'16,"4"1"-137"-16,0 0-12 15,0 0 19-15,0-3-5 16,1 2-11-16,1 1-27 16,5 0-11-16,5 0 8 15,0 4-5-15,6 3-12 16,1 0-7-16,-1-1 0 15,3-5-70-15,-14-1-120 16,-3 0-140-16</inkml:trace>
  <inkml:trace contextRef="#ctx0" brushRef="#br0" timeOffset="112514.6092">697 7467 114 0,'2'-2'167'16,"-2"1"-78"-16,0 1 1 15,0 0 18-15,0 0-23 0,0 0-27 16,0 0-39 0,0 0-19-16,0 0 0 0,0-1 0 15,0 1-3 1,0 0 3-16,0 0 2 0,0 0 3 16,0 0-2-16,0 0-1 15,0 0 3-15,0 0-5 16,0 0-2-16,0 0-2 15,0 0-4-15,0 0 4 16,0 0 2-16,0 0 1 16,0 0 1-16,0 0-2 15,0 0 2-15,0 0-1 16,0 0-6-16,0 0 6 16,2 0-2-16,0 2 1 0,3 17 2 15,-2 11 0-15,2 12 22 16,2 4 29-16,2 2-9 15,0-6 33 1,0-3-52-16,1-7-11 0,-5-5-8 16,4-9-2-16,-4-5-2 15,-1-6-16-15,-2-3-69 16,-2-4-24-16,0 0-24 16,0 0-30-16,0-13 4 15,0 4 0-15</inkml:trace>
  <inkml:trace contextRef="#ctx0" brushRef="#br0" timeOffset="113182.108">727 7485 48 0,'0'-15'189'16,"0"9"-127"-16,0 2 14 15,0 4 12-15,0 0 6 16,-4 0-15-16,2 0-43 16,-3 5-36-16,-2 15-31 0,-3 5 31 15,1 5 44-15,-2-1 8 16,0-5-20-16,4-3-5 15,1-7-2-15,-1-5 4 16,5-5-10-16,0-2-3 16,2-2-11-16,0 0 0 15,0 0 10-15,0 0 0 16,0-10 15-16,0-7-1 16,2-5-29-16,2-1-6 15,3 3 1-15,-3 2 3 16,1 2-6-16,-4 7 3 15,2 5 5-15,-3 3-4 16,4 1 8-16,-4 0 14 16,0 0-12-16,2 0-6 0,1 0 0 15,6 4-1 1,2 6-6-16,1-2 7 0,4 0 8 16,-2-2 0-16,0-2 5 15,-4-2 11-15,1 1-2 16,-4-2-9-16,-3 1-10 15,-1-2 1-15,-3 1 0 16,0-1 5-16,0 0-5 16,0 0-3-16,0 3-1 15,-5 1-17-15,-8 4-3 16,-1 5 20-16,-7 0 9 16,0 1 15-16,2 2-8 0,-1 0-16 15,9 2-34 1,-5 4-93-16,7 1-36 0,7-16-28 15,2-2-110-15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8:36:30.18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2003 2749 100 0,'-10'1'73'0,"8"-1"-54"0,2 0-9 15,0 1 12-15,0-1 2 16,0 0 2-16,0 1-6 16,0-1-12-16,0 1 5 15,0 0-3-15,4-1-3 16,9 1 2-16,3-1-7 16,7 2 6-16,5-2-4 15,4 1-3-15,1 1 1 16,6-2 0-16,1 3 0 15,3 0 6-15,-1 1 1 16,2 2 3-16,2-3 0 16,2 0 3-16,4-1 10 15,0 0-18-15,1 1-6 16,-2-3 3-16,-2 4-4 16,2-3 2-16,1-1-2 0,1 0 0 15,-2 1 0-15,-2 1-1 16,-1 3 1-16,2 0-2 15,0-1 1-15,-3 1-4 16,0-1-4-16,-2 0 4 16,0-1 5-16,-3-2 0 15,3-1 0-15,-1 0 5 16,0 0 4-16,2 0 4 16,3 0-1-16,0 0-4 15,2-2-1-15,-1 0-1 0,3 0-2 16,0 1-1-1,-2 1 3-15,0 0 1 0,0 0-6 16,-2 0 0-16,1 0 0 16,1 1-1-16,0 2-11 15,-1 0-25-15,1-1 11 16,2-2 12-16,-5 0 6 16,-1 0 5-16,-5 0 2 15,0-2 0-15,-2-3 2 16,-3 1 7-16,3-2-2 15,-2 0 0-15,-5 1-6 16,-2-1 0-16,-1 2 1 16,-3 1-2-16,-1 1 0 15,-3 2-2-15,-4 0-29 16,-3 0-22-16,-3 0-9 0,-7 0 4 16,-5 0 24-16,-1 0-19 15,0 0-61-15</inkml:trace>
  <inkml:trace contextRef="#ctx0" brushRef="#br0" timeOffset="14023.8461">7939 3284 136 0,'-3'0'66'0,"3"0"-62"15,-1 0-3-15,1 0 26 16,-2 0 28-16,2 0-13 16,0 0-23-16,0 0-9 15,-3 0 5-15,0 0 4 16,0-3 2-16,-4 1-9 16,1 0-2-16,-5 1-3 0,4 0-3 15,-3 1-4-15,-1 0 0 16,1 0-1-16,3 0 1 15,2 0 0-15,0 0 1 16,3 0-1-16,2 0-1 16,-2 0 1-16,2 0 1 15,0 0 0-15,0 0 5 16,0 0 8-16,17 0 8 16,10 0-9-16,12 0 34 15,4-1 19-15,0 1-18 16,-5-4-8-16,-4 3-24 15,-4-1 2-15,-6 0-6 16,-1 2-4-16,-9-1 2 0,-5 0-2 16,-6 1-8-16,-3 0-6 15,0 0-3-15,0 0-2 16,0 0-3-16,0 0-26 16,2 4-12-16,7 3-9 15,4-1-14-15,-4-5-90 16,2-1-103-16</inkml:trace>
  <inkml:trace contextRef="#ctx0" brushRef="#br0" timeOffset="14795.4144">8394 3276 48 0,'0'0'67'15,"0"0"-21"-15,0 0-3 16,11 0-14-16,10 1-5 16,14 2 42-16,14 1 4 15,16 1 5-15,12 0-17 16,9-2 10-16,3-1 9 15,3 0-11-15,-12 0-24 0,-9-1-3 16,-9-1-10 0,-12 0-4-16,-8 0-6 0,-9 0-14 15,-13 0-4-15,-9 0 0 16,-8 0 3-16,-3 0-3 16,0 0-1-16,0 0-2 15,0 0-12-15,0 0-32 16,0 0 3-16,0 0-12 15,2 0-51-15,4 0-73 16,-1 0-70-16</inkml:trace>
  <inkml:trace contextRef="#ctx0" brushRef="#br0" timeOffset="15673.6312">9964 3359 57 0,'7'0'76'0,"-1"0"-27"16,0 0-2-16,4 0 12 16,5 0 6-16,9 0-5 15,3 0-5-15,12 1-5 16,8 3-2-16,14 1-1 15,11 2-1-15,11-3 19 16,-1 1-2-16,-1-2-9 16,-4 0-20-16,-5-3 16 15,-4 0-12-15,1 2-19 16,-1 1-14-16,5 3 4 16,-3 1-9-16,-5 2-2 15,-6 1-5-15,-3 3-48 0,-4 1-24 16,-7 2-7-16,-5-1 2 15,-6-2-9-15,-32-11-47 16,-2-2-179-16</inkml:trace>
  <inkml:trace contextRef="#ctx0" brushRef="#br0" timeOffset="38532.2002">4179 5933 12 0,'14'3'147'0,"-4"-1"-108"16,4 1-31-16,0 0 6 15,4 0-2-15,-1-1-3 16,-1 0-6-16,5 1-2 16,6 1 4-16,1 0 3 15,2 0-2-15,1-1 26 16,1 1-3-16,-3-2-9 15,3 0-12-15,0 0-7 0,3-1 0 16,3 1 1 0,3 0-2-16,-2 1-2 0,-6-1-14 15,-1 0 12-15,0-1 1 16,0 1 0-16,2 2 3 16,3-4 2-16,-3 3-1 15,1-2 1-15,-4-1 4 16,3 1-5-16,0 1 3 15,0-2 0-15,-1 2-4 16,4-1-1-16,-4 0 1 16,0-1 0-16,0 0 0 15,-4 0 1-15,-1 0-1 0,0 0 0 16,0 0-1 0,2 0 0-16,-1 0-10 15,0 3-13-15,1-2 3 0,0 1 6 16,2-2 13-16,-3 0 0 15,3 0 1-15,-1 0-3 16,1 0-16-16,0 1-7 16,2 0-6-16,-2 0 18 15,2-1 15-15,3 0 6 16,-4 0 13-16,-2 0-5 16,3 0-4-16,-2 0-10 15,-6 0-6-15,0 0-14 16,-5 0-2-16,-2-1-6 15,-4-2 28-15,2 2 0 16,0 0 11-16,0-1 2 0,4 2-1 16,0 0-12-1,2 0-6-15,-2 0-3 0,4-1 9 16,-3-1 0-16,0 2 15 16,7-2 17-16,-5 0-11 15,7 2-4-15,-5-1 8 16,1 0-8-16,2 0-10 15,-3-1-7-15,1-2-5 16,-1 1 2-16,-2 0-3 16,-6-2 1-16,0 2 3 15,-9 1 2-15,1 1 0 16,-7 0 2-16,-1 1 0 0,2 0 1 16,-2 0-3-16,-1 0-14 15,8 0-22-15,-5 0-1 16,2 0 3-16,-5 0 1 15,-1 0-99-15</inkml:trace>
  <inkml:trace contextRef="#ctx0" brushRef="#br0" timeOffset="46170.1661">7895 6457 40 0,'-13'0'200'0,"6"0"-121"15,4 0-48-15,3 0 29 16,-1 0 21-16,1-1-21 16,0 1-16-16,0 0-5 15,0 0 7-15,0 0 6 16,0 0-20-16,1 0-9 16,10-1 8-16,12 1 12 15,10 0 6-15,13 0 19 16,7 0-21-16,3 0 8 0,4 0-2 15,-6 0-24-15,-3 1-6 16,-8-1-15-16,-8 0-3 16,-7 0-5-16,-10 0-3 15,-10 0-13-15,-3 0-16 16,-5 0-35-16,0 0-39 16,0 0 20-16,0 0-25 15,0 0 7-15,-5 0 16 16,0 0-13-16,2 1-24 15,1 0-31-15,0 0-3 16</inkml:trace>
  <inkml:trace contextRef="#ctx0" brushRef="#br0" timeOffset="46636.7013">7818 6543 250 0,'0'0'42'0,"0"0"-28"16,0 0 65-16,0 1 27 0,6-1-27 15,10 1-23-15,4 0-4 16,8 1 33-16,8 0 4 16,6-1-14-16,6-1 4 15,3 0 5-15,0 0-15 16,6 0-19-16,-8 0-12 16,-3-1-17-16,-13-3-12 15,-6 1-4-15,-11 0-4 16,-6 2-1-16,-7 0 7 15,-3 0-7-15,0 1 0 16,0 0-2-16,0 0-29 16,0 0-33-16,0 0 4 15,0 0 27-15,2 0 0 0,4 0-31 16,-1 0-29 0,4 0-2-16,1 0-21 0,0 0-25 15,-7 0-55-15,0 0-96 16</inkml:trace>
  <inkml:trace contextRef="#ctx0" brushRef="#br0" timeOffset="47144.6546">7777 6697 314 0,'0'-4'127'0,"8"-2"-98"0,6 0 70 16,5-1 45-16,6 1-22 15,7 3-48-15,6 1-15 16,6 2-1-16,-2 0-14 15,0 0-18-15,-1 0-7 16,-1 0 8-16,-3 0-16 16,0 0 1-16,-5 2-9 15,-9-1-3-15,-4 0 0 16,-9-1-32-16,-6 0-25 16,-2 1-16-16,-2-1-20 15,0 2-16-15,0-1-38 16,0-1-62-16,0 0-167 15</inkml:trace>
  <inkml:trace contextRef="#ctx0" brushRef="#br0" timeOffset="84033.4357">8803 8919 58 0,'0'0'0'0,"0"0"-17"0,-7 0 10 16,0 0 7-16,0 0 30 15,-1 0-21-15,-3 0-8 16,2 0 15-16,0 0 41 15,0 0 16-15,3-2-15 16,-1-1-22-16,2 1-14 16,-1 0-5-16,1 2-3 15,3 0-5-15,0 0-8 16,2 0-1-16,0 0 5 16,0 0 8-16,0 0 2 15,0 0-8-15,0 0-2 16,13 0 10-16,6 0 42 15,11 0 3-15,8 0-22 0,4 0-27 16,4 0-8-16,0 0 8 16,5 0 11-16,-2 0 8 15,-3 0-13-15,-4 0-17 16,-11 0-15-16,-9 0-47 16,-10 2-7-16,-7 0 7 15,-5-2-8-15,0 2-39 16,-7-2 7-16,-3 0-46 15</inkml:trace>
  <inkml:trace contextRef="#ctx0" brushRef="#br0" timeOffset="85065.3661">8654 8820 236 0,'11'-5'48'15,"-5"-2"-43"-15,4 5-5 16,1-3 63-16,-2 3 10 15,2 0-28-15,1 1-33 16,2 1-6-16,0 0 2 16,3 0-3-16,-4 0-1 0,-4 0-4 15,0 0-3 1,-6 0-6-16,-1 1-4 0,-2 3 13 16,0 1 3-16,0-3 2 15,0 1-5-15,0-1 0 16,0-2-12-16,0 2 2 15,0-2 10-15,0 0 2 16,0 0 6-16,0 3-3 16,0 1 4-16,-14 3-1 15,-3 2 6-15,-5 0 2 16,-4 2-10-16,1-2-3 16,-5 2-3-16,3-1 3 15,0-4-2-15,-1 1 0 16,7-3-1-16,6 1 3 15,-2-5-1-15,14 2-1 0,1-2-1 16,2 0 2-16,0 0-2 16,0 0 1-16,3 0 0 15,10 0 2-15,-1 0-1 16,2 0 1-16,0 0 12 16,1 0 1-16,-2 0-7 15,0 0-2-15,-1 0-2 16,5 7 0-16,2 2 4 15,-1 2 0-15,6-2-6 16,-6 0-2-16,4 0-1 16,-1 0 3-16,0-3-1 15,0 2-2-15,-4 0 0 0,-2-3 0 16,-7-3 1 0,0 0 0-16,-8 1-1 0,0-3 1 15,0 0-1-15,0 0 8 16,0 0 10-16,0 0 6 15,0 0-1-15,0 0-15 16,0 0-8-16,0-5 0 16,0-3-6-16,0-2 6 15,0-1 5-15,-8-5 1 16,5-2-6-16,-4-4 1 16,1 0-2-16,-1-2-6 15,-2 4 5-15,4 4 2 16,-3 3 0-16,1 4-2 15,3 2-3-15,-1 5-4 16,5 2-15-16,0 0-24 0,0 0-69 16,0 0-166-16</inkml:trace>
  <inkml:trace contextRef="#ctx0" brushRef="#br0" timeOffset="95266.5943">7168 8209 25 0,'5'-3'98'16,"-2"1"-82"-16,0 0 41 15,6 0-24-15,2-1-17 16,8-3-4-16,2 1-4 0,11 1 0 16,1 1 2-16,4 1 7 15,5-2 8-15,0 1 10 16,4-1-20-16,1-1-4 15,6-1 11-15,8 1 8 16,10-2 1-16,2 1 13 16,6-3-12-16,1-1-11 15,-1 1-15-15,1 0-4 16,1-2 25-16,-5-2 7 16,6-1-11-16,-3-1-17 15,0 1 1-15,0 3 0 16,-2 1-5-16,-6 2 2 0,-2 1 3 15,-5 0-7 1,-6 0 4-16,-6 3 3 0,-2-2-1 16,-3 3-6-16,-5-2 0 15,-5 1-5-15,-7-1-11 16,-2 3-15-16,-9-1-12 16,-5 2-3-16,-4-2-2 15,-5 1-7-15,-5-1-31 16,0 1-58-16</inkml:trace>
  <inkml:trace contextRef="#ctx0" brushRef="#br0" timeOffset="96475.2799">7442 8092 47 0,'10'-5'161'15,"-10"3"-77"-15,0-1-20 16,0 2-3-16,0 1-10 0,-5 0-18 15,-6 0-17-15,-5 0-13 16,-7 1 2-16,-4 8 7 16,-2 2-5-16,1 0 0 15,-4 4 2-15,2-4 3 16,0 0 3-16,8-2-11 16,1 0-4-16,3-2 3 15,5-1 0-15,5-1-1 16,3-3-1-16,2-2 0 15,0 0-1-15,3 0 0 16,0 0-1-16,0 0-9 16,0 0 10-16,0 0 3 0,0 0-3 15,0 0 0-15,3 0-3 16,2 0 1-16,-1 0 2 16,7 0 5-16,0 0-5 15,0 0 1-15,4 0 3 16,-1 0 7-16,4 0 7 15,3 0 3-15,1 0-4 16,3 0 2-16,3 0-2 16,0 0-6-16,-4 0-9 15,-2 0-2-15,-5 0 0 16,-4 0 2-16,-4 0 0 16,-7 0-1-16,1 0-1 15,-3 0 0-15,0 0 2 0,0 0 5 16,0 0 3-1,0 0 7-15,-2 0-8 0,-1 0-7 16,-1 0-2-16,-1 0-2 16,0 0-13-16,-1-2 8 15,0 0 4-15,0-2 2 16,-2 1-1-16,-2-3 0 16,1-1-8-16,4-2 2 15,-3 0-6-15,1 0-7 16,1 0 21-16,-1 1 3 15,0 1-2-15,2 1 0 16,0 1-1-16,1 3-1 16,3 0-1-16,-1 2-1 0,2 0-12 15,0 0-48 1,0 0-68-16,0 0-132 0</inkml:trace>
  <inkml:trace contextRef="#ctx0" brushRef="#br0" timeOffset="104213.6859">7785 2807 159 0,'-3'0'101'15,"3"1"-50"-15,3-1-8 16,11 1 7-16,9 0 14 16,8 1 15-16,16 0 34 15,10 1-3-15,11 0 12 16,12-1-7-16,13-1-23 16,5 0-20-16,11-1 22 15,0 0-36-15,-2 0-41 16,2 0 9-16,-10 0 17 0,-4 0-13 15,-2 0-11 1,-7 0-8-16,-5 0 5 0,-6-2-10 16,-11-1-6-1,-6 1 1-15,-8 2-1 0,-11 0 0 16,-9 0 9 0,-7 0 0-16,-5 0-5 0,-8 0-2 15,-4 0-2-15,-1 0 0 16,-4 0 1-16,1 0-1 15,-2 0 0-15,0 0-16 16,6 0-34-16,1-1-52 16,3-5-121-16,-5 3-201 15,1-2-224-15</inkml:trace>
  <inkml:trace contextRef="#ctx0" brushRef="#br0" timeOffset="105164.3223">10106 2797 205 0,'-8'0'84'16,"2"0"-28"-16,2 0-1 15,4 0 23-15,0 0 6 16,0 0-1-16,18 0-3 16,14 2-8-16,23 1 13 0,27 0 63 15,18-1 23-15,18 0-50 16,1-2-42-1,-2 0-20-15,-7 0-9 0,-15 0-21 16,-11 0-5-16,-16 0-8 16,-16 0-16-16,-6 0-6 15,-9 0 5-15,-10 0 1 16,-11 0-19-16,-6 0-11 16,-9 1-33-16,-1 0-26 15,0 2-23-15,4 2-48 16,3 1-72-16,-5-4-41 15,3 0-103-15</inkml:trace>
  <inkml:trace contextRef="#ctx0" brushRef="#br0" timeOffset="106164.0628">11881 2779 238 0,'0'-7'264'0,"0"5"-129"16,0 0-14-16,0 1 42 15,0 1-8-15,0 0-33 16,0 0-27-16,-3 10-44 16,-1 18-51-16,-7 17-5 15,3 14 5-15,-1 8 89 16,5 3 0-16,4-4-29 16,0-5-36-16,0-8-2 15,0-10-11-15,9-9-2 16,0-8-7-16,-1-9 5 15,-2-6 0-15,-2-4-3 0,2-4 2 16,-6-1-3-16,2-2-1 16,-2 2 0-16,2-2 2 15,-2 0 3 1,0 0-1-16,0 0-3 0,0 0-6 16,0 0 3-1,0 0-11-15,0 0 7 0,0 0-22 16,-4 0-5-16,-6 2 24 15,-12-1-15-15,-15-1 20 16,-13 0 2-16,-18 0 2 16,-10-3 5-16,-6-8-7 15,0 2 4-15,3 2 1 16,17 6-1-16,9 1 3 16,13 0-7-16,8 0-4 15,12 0-21-15,7 0-58 0,7 3-20 16,6 2-13-16,2-1-120 15,5-2-181-15</inkml:trace>
  <inkml:trace contextRef="#ctx0" brushRef="#br0" timeOffset="107534.808">7637 3377 109 0,'11'-6'199'0,"2"2"-120"0,-2 2-36 15,4 1-9-15,2-1-19 16,2 2 0 0,3 0 14-16,-2 0 7 0,5 0-3 15,3 0 7 1,3 2 25-16,2 1-21 0,7 2-2 16,5 0 19-16,7-1 21 15,1-1 18-15,2-1-23 16,0-1-35-16,-1-1 0 15,-8 0-19-15,-5 1-9 16,-7 1 9-16,-2 2 5 16,-3 1-10-16,-8 0-10 15,3-1 1-15,-3-2-4 16,-5-1 0-16,-3-1-5 16,-6 0-3-16,-3 0-18 0,-4 0 12 15,0 0-39-15,0 0-85 16,0 0-124-16,0 0-64 15,0 0-159-15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8:40:19.48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987 1360 235 0,'0'-3'127'0,"0"1"-60"15,0 2-3-15,0-1 5 16,0 1-8-16,0 0-6 15,0 0-4-15,0 0-6 16,0 0-3-16,0 17-11 16,0 5-20-16,0 8-8 15,0 2 21-15,6-3-8 16,-1-3-10-16,1-4-5 0,-2-7-1 16,2-5-1-16,-3-4-39 15,-1-5-63-15,4-1-20 16,-6 0-22-16,2-9-30 15,-2 0 33-15,0-1-37 16</inkml:trace>
  <inkml:trace contextRef="#ctx0" brushRef="#br0" timeOffset="487.7933">975 1313 90 0,'29'0'145'16,"2"0"-77"-16,3 0 4 15,4 0-6-15,-4 1-16 16,5 0-10-16,-6-1-17 16,-2 0-11-16,-2 0-5 15,-10 0 9-15,1 0 0 16,-6 0-5-16,-2 0-7 15,-2 0 3-15,-4 0 1 16,3 0 4-16,-4 1 4 16,0 8-1-16,2 4-15 15,-4 2 2-15,6 2 2 16,-2 1 4-16,1-1 0 0,0-1-5 16,-3-3-2-16,0-4 1 15,1 0-1-15,-4-3 2 16,-2 0-3-16,0-1-3 15,0 1-6-15,-6 0 7 16,-6 1 2-16,-9 0 10 16,-5 0 4-16,-11 1 0 15,-7-2 11-15,-7 0 12 16,-2-2-13-16,6-1-14 16,7 0 4-16,5-2-14 15,8 1 0-15,10 1-51 16,8-1-45-16,9-2-61 15,4 0-111-15</inkml:trace>
  <inkml:trace contextRef="#ctx0" brushRef="#br0" timeOffset="1666.5418">1198 1551 132 0,'0'0'59'0,"0"8"-23"16,0 5 32-16,4 4-7 16,-2 4-22-16,5 2 16 15,-5 0-9-15,2 0-8 16,-4-2 9-16,0-5-5 16,0-3-13-16,0-2-6 15,0-5-11-15,0-3-2 16,0-1-8-16,0-2 1 15,0 0 1-15,0 0 0 16,0 0-1-16,0 0-2 16,-4 0 3-16,-3-2-1 15,2-2-2-15,-4 1-2 0,-1 1 1 16,-8 2-5 0,1 0-2-16,-10 0 1 0,-3 0-1 15,-3 0 6-15,-5 2 1 16,-2 1 2-16,1 1 6 15,2 1-4-15,11 0-2 16,-1-3-2-16,9 4 3 16,2-3-3-16,5 0-2 15,6-1-1-15,1 0 2 16,4 0-10-16,-2-2-5 16,0 2-3-16,0-2 6 15,-3 1 8-15,2-1 5 16,0 0 0-16,3 0 0 15,0 0-1-15,0 0-2 0,0 1-9 16,0-1-18-16,0 0-40 16,0 0-40-16,0 0-34 15,0 0-45-15</inkml:trace>
  <inkml:trace contextRef="#ctx0" brushRef="#br0" timeOffset="1943.8501">803 1788 234 0,'0'0'171'15,"0"10"-105"-15,2 9-25 16,-2 3 19-16,0 1 2 15,0-2-13-15,0-5-4 16,0-3-19-16,0-5-18 16,0-3-6-16,0-3-2 15,0 1-17-15,0-3-58 16,3 0-48-16,0 0-58 16,-1 0-104-16</inkml:trace>
  <inkml:trace contextRef="#ctx0" brushRef="#br0" timeOffset="6938.2165">625 1930 34 0,'7'0'258'16,"11"0"-187"-16,11-1 3 16,5-5 26-16,4 1-21 15,3-3-2-15,-6 3-10 16,-2-2-39-16,-1 1-20 0,-5 1-3 15,-6-1-5-15,-2 2-3 16,-12 2-16-16,-1 1-18 16,-5 1-12-16,-1 0-17 15,0 0-25-15,-1 0-15 16,-7 0-12-16,3 0-22 16</inkml:trace>
  <inkml:trace contextRef="#ctx0" brushRef="#br0" timeOffset="7381.2896">616 1940 65 0,'3'2'215'16,"-3"13"-132"-16,0 4 18 15,0 1-5-15,0 2-30 16,0-3-26-16,0-1-15 16,0-3-12-16,0-5-11 15,3-3-2-15,-2-5-6 16,1 1-33-16,1-3-32 15,6 0-40-15,-7 0-27 16,3 0-70-16</inkml:trace>
  <inkml:trace contextRef="#ctx0" brushRef="#br0" timeOffset="7979.7603">1004 1822 143 0,'0'8'143'0,"0"6"-63"15,0 7-12-15,10 4 12 16,-3 3-21-16,1-3-16 16,-2 3-9-16,4-4-11 15,-4 0-11-15,-1-4-8 0,-2-5-3 16,-1-1-1 0,-2-5-6-16,0-2-16 0,0-1-5 15,-7 0-4-15,-7-1 4 16,-1-1 9-16,-4-1 4 15,-4-1 0-15,-1 0 6 16,-8 0 7-16,-5 0 1 16,0 1 5-16,-3-1 8 15,-4-1 4-15,-2 2 7 16,4 0-7-16,5 1-12 16,8 1-5-16,9-1 0 15,9 0-31-15,11-1-11 0,0-3-51 16,4 0-124-1</inkml:trace>
  <inkml:trace contextRef="#ctx0" brushRef="#br0" timeOffset="8723.5042">1234 1735 135 0,'-1'16'123'16,"1"-1"-62"-16,0 1 1 16,0 2-2-16,0-1-26 15,0-2-5-15,0-3-17 16,1-1-9-16,3-3-3 16,0-1-7-16,-2-1-41 15,2-1-39-15,-4-5-37 0,0 0-54 16</inkml:trace>
  <inkml:trace contextRef="#ctx0" brushRef="#br0" timeOffset="9234.1152">1129 1923 108 0,'0'0'143'0,"20"0"-77"16,14-3 8-16,14-9 31 16,7-2-14-16,0-2-29 15,0-1-20-15,-8 0 8 16,-7 1-2-16,-14 4-32 16,-6 2-16-16,-7 4-60 15,-8 1-30-15,-5 2-33 16,0 3-64-16,-9 0-52 15</inkml:trace>
  <inkml:trace contextRef="#ctx0" brushRef="#br0" timeOffset="9669.6337">1127 1930 303 0,'2'0'86'0,"5"12"-44"15,4 7 34-15,-4 2 6 16,1 1-35-16,-1 1-24 15,-3-5-10-15,-2-2-8 16,1-4-5-16,-1-3 0 16,0-2-30-16,-1-4-38 15,-1-3-93-15,2 0-146 0</inkml:trace>
  <inkml:trace contextRef="#ctx0" brushRef="#br0" timeOffset="10387.6165">1526 1786 286 0,'2'14'136'0,"3"1"-85"16,4 5 14-16,2 5 6 15,-4-2-13-15,6 0-29 16,-2-2-24-16,-2-1 1 16,-1-3 5-16,-2-3-4 15,-3-3-5-15,-1-1-4 16,-1-4-1-16,1 0-20 16,-2 0-11-16,0-1 3 15,0 0 11-15,-3-2 7 0,-5 1-17 16,-3 0 9-1,-7-1 9-15,0 1-12 0,-8 0 4 16,-3-1 19-16,-8 0 1 16,-6 1 0-16,-4-1 0 15,1 0 13-15,-3 1-1 16,11 1 9-16,2 1-4 16,15 1-7-16,7-2-1 15,5 1-9-15,5-3-15 16,4 1-29-16,0-4-26 15,6 0-92-15,3 0-110 16</inkml:trace>
  <inkml:trace contextRef="#ctx0" brushRef="#br0" timeOffset="11153.0555">1250 1749 100 0,'20'0'162'15,"14"0"-110"-15,12-7 24 16,14-8 12-16,8-2-44 15,7 0 9-15,-4-3 31 16,-6 2-26-16,-12 1-25 16,-8 2 2-16,-14 4-7 15,-9 2-6-15,-8 3-15 16,-7 3-4-16,-4 1 0 16,-3 2-3-16,0 0-1 15,0 0-3-15,0 0-13 0,0 0-28 16,0 0-1-16,0 5-11 15,0 2 13-15,4-1 20 16,1 0 24-16,-3 0 3 16,2 2-3-16,2 0 0 15,-2 3 0-15,3 6 0 16,3 4 0-16,-3 2 0 16,1 1 7-16,3 2-4 15,-1-3 6-15,0 0-5 16,-3-4-3-16,0-3 1 15,-4-5-1-15,0-3-1 16,-1-2 0-16,-2-2-49 16,3-3-90-16,-3-1-41 15</inkml:trace>
  <inkml:trace contextRef="#ctx0" brushRef="#br0" timeOffset="11527.8087">1738 1853 163 0,'-2'3'241'15,"2"-3"-159"-15,9 0-12 16,18 0 4-16,15-4 17 16,8-7-6-16,7-5-8 15,1 0-25-15,-7-1 5 16,-6 1-14-16,-6 1-30 15,-8 3-13-15,-6 2-37 16,-5 3-58-16,-10 4-34 16,-10 3-139-16,0 0-186 0</inkml:trace>
  <inkml:trace contextRef="#ctx0" brushRef="#br0" timeOffset="12024.1034">1721 1886 376 0,'0'21'32'0,"9"2"-17"15,-1-2 27-15,1-4 2 16,0-3-5-16,-4-3-10 15,2-4-25-15,-5-2-4 16,2-2-14-16,-4-3-89 16,0 0-129-16</inkml:trace>
  <inkml:trace contextRef="#ctx0" brushRef="#br0" timeOffset="12336.1005">1782 2027 374 0,'40'0'161'0,"17"0"-87"16,10-16 0-16,-3-2-28 16,0-3-14-16,-8-1 5 0,-9-1-14 15,-7 0-19-15,-11 3-4 16,-9 2-60-16,-4 2-42 16,-5 5-49-16,-11 9-75 15</inkml:trace>
  <inkml:trace contextRef="#ctx0" brushRef="#br0" timeOffset="12639.55">2170 1724 146 0,'-1'20'174'0,"1"7"-104"16,3 7 9-16,5 3 20 15,5-1-22-15,-2-4-21 16,-1-5-29-16,-3-8-15 15,-2-5-12-15,-1-6-28 16,-4-5-76-16,0-3-103 16</inkml:trace>
  <inkml:trace contextRef="#ctx0" brushRef="#br0" timeOffset="14445.5814">695 2153 177 0,'0'9'146'16,"0"1"-45"-16,2 4-6 0,7 2-32 15,1 1-23-15,-3 1-20 16,0-2-13-16,2-4-6 16,-7-2 0-16,0-5-1 15,0-2-24-15,-2-3-48 16,3 0-14-16,-3 0-28 16,0 0-101-16</inkml:trace>
  <inkml:trace contextRef="#ctx0" brushRef="#br0" timeOffset="14639.2357">634 2286 414 0,'-35'6'143'0,"12"-3"-118"16,2 0-6-16,3 1 7 15,1-1-21-15,-1 2-5 16,5 0-16-16,-3 1-27 15,3-1-16-15,4 0-16 16,9-5-18-16,0 0-44 16</inkml:trace>
  <inkml:trace contextRef="#ctx0" brushRef="#br0" timeOffset="15089.9265">445 2339 138 0,'0'7'223'16,"0"8"-197"-16,1 1 26 15,4 2 25-15,2-1-42 16,-3-2-23-16,1-3-12 16,-1-4-12-16,1-4-48 15,-5-4-55-15,0 0-131 16</inkml:trace>
  <inkml:trace contextRef="#ctx0" brushRef="#br0" timeOffset="15368.1931">367 2494 239 0,'0'1'0'0,"0"-1"-22"16,0 0 0-16,0 0-36 15,0 0-56-15</inkml:trace>
  <inkml:trace contextRef="#ctx0" brushRef="#br0" timeOffset="15580.1851">323 2522 113 0,'-6'3'230'0,"6"-3"-121"0,0 0-29 15,4 0 23-15,14-5 2 16,5-4-39-16,9-2-47 15,3-1-16-15,-2 0 11 16,2 1 5-16,-3 1-2 16,-8 2-8-16,-4 3-9 15,-7 2-22-15,-4 3-34 16,-2 0-58-16,-3 0-19 16,-4 0-28-16,0 0-90 15</inkml:trace>
  <inkml:trace contextRef="#ctx0" brushRef="#br0" timeOffset="15945.6668">546 2443 160 0,'3'0'310'15,"1"0"-225"-15,0 0-41 0,3 12-2 16,3 5-10-16,2 3 4 15,-1 1-22 1,0 0-9-16,-3-2-2 0,-1-3-3 16,-5-1-13-16,-1-6-11 15,-1-2-17-15,0-4-12 16,0-3-22-16,0 0-67 16,0 0-108-16</inkml:trace>
  <inkml:trace contextRef="#ctx0" brushRef="#br0" timeOffset="16224.1677">562 2620 175 0,'-16'5'177'0,"4"0"-158"16,-2 2-3-16,-4 0 57 15,-5 0-14-15,1 0-28 16,-4 0-15-16,0-3-4 16,-1-1 15-16,2-2-1 15,2-1-6-15,4 2-12 16,5 0-8-16,6-2-8 16,7 0-20-16,-1 0-19 15,2 0-23-15,0 0-75 0,0 0-140 16</inkml:trace>
  <inkml:trace contextRef="#ctx0" brushRef="#br0" timeOffset="16472.6326">275 2527 205 0,'0'-2'115'0,"2"2"-92"16,12 0 0-16,6 13 25 16,-1 8-3-16,4 7-14 15,-4 4-16-15,-2 0-5 0,-9-3 0 16,0-4 3-16,-4-8-13 16,-1-5 0-16,-1-6-32 15,-2-6-49-15,0 0-109 16</inkml:trace>
  <inkml:trace contextRef="#ctx0" brushRef="#br0" timeOffset="17220.6165">716 2253 71 0,'0'0'234'0,"0"6"-172"15,2 5-9-15,3 1 38 16,2 3-15-16,2 1-38 0,-3 0 1 16,3 1-14-16,-3-3-14 15,-3-2-3-15,-1-3-6 16,2-2-2-16,-2-2 0 16,-1-3-21-16,3-2-51 15,-4 0-112-15,0 0-105 16</inkml:trace>
  <inkml:trace contextRef="#ctx0" brushRef="#br0" timeOffset="17620.7383">661 2458 110 0,'0'1'222'16,"0"-1"-131"-16,7 0-5 16,8-3 11-16,10-7-6 0,4-2 4 15,3-1-17-15,-1 0-16 16,1 1-17-16,-4 1-45 16,-1 1-4-16,-1 0-72 15,-5 2-12-15,-2 1-32 16,-3 1-14-16,-16 6-20 15,0-2-120-15</inkml:trace>
  <inkml:trace contextRef="#ctx0" brushRef="#br0" timeOffset="18017.5249">885 2383 312 0,'7'-1'129'0,"-1"1"-104"16,4 0 19-1,-1 0 30-15,3 0-19 0,-1 9-16 16,0 4-25-16,0 4-12 16,-1 1 2-16,-5 3 4 15,-1-3 1-15,0-2-9 16,-4-2-4-16,2-5-4 15,1-4-31-15,-1-5-52 16,-2 0-70-16,0 0-135 16</inkml:trace>
  <inkml:trace contextRef="#ctx0" brushRef="#br0" timeOffset="18337.7184">993 2480 333 0,'-20'11'44'15,"6"-5"-34"-15,-5 0 50 16,3-1-9-16,-5 1-38 16,3 0-11-16,-1-4 0 0,1 1-2 15,2-2-3-15,0 0-19 16,2 1-16-16,2-2-21 16,1 0-13-16,11 0-28 15,0 0-31-15</inkml:trace>
  <inkml:trace contextRef="#ctx0" brushRef="#br0" timeOffset="18675.8808">679 2434 250 0,'0'0'131'16,"0"0"-80"-16,0 4 17 15,2 12-12-15,12 6-1 16,-1 3-33-16,0 3-13 15,-2-3 4-15,-2-2-3 16,-5-4-7-16,1-3 2 16,-1-6-5-16,0-6-16 0,-1-4-41 15,-1 0-112-15,0-4-142 16</inkml:trace>
  <inkml:trace contextRef="#ctx0" brushRef="#br0" timeOffset="19420.6557">1008 2113 65 0,'0'0'239'0,"0"0"-146"16,0 0-15-16,4 5 17 16,-1 9-11-16,3 5-10 15,2 5-31-15,-2 1-12 16,4 1-7-16,-7-1-8 15,0 0-13-15,0-6 1 16,-3-3-4-16,0-6 0 16,0-4-10-16,0-5-61 0,2-1-62 15,-2 0-112-15</inkml:trace>
  <inkml:trace contextRef="#ctx0" brushRef="#br0" timeOffset="19742.3496">1004 2306 379 0,'0'0'85'0,"11"0"-81"16,8 0 57-16,3 0 17 15,0-3-22-15,3 0-19 16,-1 0-15-16,-2 0-2 16,-5-1 2-16,-1 1-22 15,-4-1-16-15,0-2-60 16,2-1-49-16,-14 4-40 15,2-1-73-15</inkml:trace>
  <inkml:trace contextRef="#ctx0" brushRef="#br0" timeOffset="20230.6975">1032 2353 363 0,'0'13'81'16,"2"3"-56"-16,9 1 34 15,0 0-9-15,-1-1-30 0,-5-3-19 16,2-3-1-16,-5-3-20 16,-2-2-3-16,0-2-16 15,0-2-40-15,0-1-47 16,0 0-90-16</inkml:trace>
  <inkml:trace contextRef="#ctx0" brushRef="#br0" timeOffset="20768.7646">1149 2279 261 0,'11'-5'105'16,"0"3"-57"-16,0 0 23 16,-4 0-19-16,0 2-12 15,-1-1-12-15,-2 1-11 16,1 0-10-16,-3 0 2 15,0 0 6-15,0 3-5 16,1 2-8-16,2 0 5 16,3 1-2-16,-3 3-3 15,5 2 3-15,1 1-3 0,3 2 2 16,0 3-3-16,-2 0 0 16,4-1-1-16,-5-1 1 15,-1-2 1-15,-3-4-2 16,0-1 1-16,-3-1 0 15,1-2 0-15,-4-1-1 16,2 1 2-16,-3-3-2 16,0-1-5-16,0 0-16 15,-6 2-7-15,-10-1 15 16,-2 0 13-16,-9 1 3 16,-5-2 1-16,-4 0 14 0,2-1-3 15,0 1-13-15,4 1-2 16,9-1-14-1,8 2-26-15,5 0-14 0,8-3-68 16,0 0-146 0</inkml:trace>
  <inkml:trace contextRef="#ctx0" brushRef="#br0" timeOffset="22268.3151">2010 2000 212 0,'2'-1'120'0,"0"1"-57"15,0 0-2-15,-2 0 5 16,3 0 12-16,-1 0-13 16,-2 0-13-16,1 6-20 15,-1 8-12-15,0 1 4 16,0 1-4-16,0 1-3 16,0-2-2-16,0-3 0 15,0-3-4-15,0-3-1 16,0-4 1-16,0-1-6 15,0-1-2-15,0 0-3 16,0 0-4-16,2 0-9 16,6 0-2-16,2 0 15 15,4-2 17-15,5-7 26 0,6-2 3 16,5-2 5-16,7-2-11 16,0 0-20-16,1 0-10 15,-1 2 0-15,-2 0 0 16,-1 2-2-16,-5 2 4 15,-3 0-11-15,1 1 2 16,-5 1 0-16,-2 1-1 16,-4 0-2-16,0 2-2 15,-5 1 2-15,-6 1 3 16,-2 1-3-16,-3 1 0 16,0 0 0-16,0 0-31 15,0 0-1-15,0 0-13 0,0 0-29 16,0 0-18-16,0 0-2 15,0 0-28-15,0 2-25 16,0-1 16-16,0 1-46 16</inkml:trace>
  <inkml:trace contextRef="#ctx0" brushRef="#br0" timeOffset="22681.6518">2446 1965 323 0,'0'-1'153'15,"0"1"-44"-15,5 0 11 16,-2 0-22-16,6 0-31 0,-2 7-36 16,1 6-26-1,0 4-2-15,0 3 8 0,0 0-10 16,-5 0 14-16,1-2-12 15,-1-3-3-15,0-4-9 16,-3-5-19-16,0-3-48 16,1-3-9-16,-1 0-11 15,2 0-32-15,0-3-64 16,-2-3-69-16</inkml:trace>
  <inkml:trace contextRef="#ctx0" brushRef="#br0" timeOffset="23401.6277">2509 1912 184 0,'0'-2'222'0,"3"1"-159"0,12-1-28 15,7-1 54-15,6-3-29 16,2 0-33-16,2-1-17 16,-8 1-2-16,-3 2 14 15,-6 0-4-15,-5 0-12 16,-1 1 0-16,-4 1 0 16,-3 2 0-16,-2 0 0 15,0 0-6-15,0 0-5 16,0 0-6-16,0 0 8 15,3 3 2-15,3 9-5 16,1 3-2-16,2 1 6 0,-5 1-8 16,2 1 4-1,-1-2 6-15,-2-1-5 0,2-2 5 16,0-1-1-16,1 0 0 16,0-3 0-16,0 0-1 15,0-1 1-15,-1-1-4 16,1-2-6-16,-4-1-4 15,1-3 0-15,-3 0 8 16,0-1 6-16,0 0 0 16,0 0-18-16,-5 0 9 15,-8 0-2-15,-3 0 8 16,-6 0 4-16,-3 1 0 16,-3 4 0-16,2 0 0 15,-5 1 5-15,-2 1 2 0,2 1-2 16,1 1-4-16,1 1-1 15,4-1-1-15,4-1-30 16,5 0-98-16,16-7-14 16,0-1-92-16</inkml:trace>
  <inkml:trace contextRef="#ctx0" brushRef="#br0" timeOffset="24038.7169">2131 2058 255 0,'0'0'121'0,"0"0"-54"16,0 0 18-16,0 0-10 16,0 0-18-16,7 12-20 15,0 2-16-15,1 3 19 16,1-1 7-16,-2-3-12 15,-2-2-14-15,0-3-15 16,-4-3-6-16,1-3-38 16,-2-2-66-16,0 0-48 15,0 0-150-15</inkml:trace>
  <inkml:trace contextRef="#ctx0" brushRef="#br0" timeOffset="24712.6659">2045 2217 205 0,'0'-8'94'0,"5"1"-62"15,1 1 30-15,2 1 3 16,2 0 2-16,-1-1 6 16,0 1 8-16,6-1 8 15,5 1 4-15,2-2-5 16,6 1-21-16,-1 0-27 15,2 0-10-15,0 1-29 16,-7 0-1-16,-2 2-28 0,-5 0-23 16,-4 1-5-16,-6 0-6 15,-1 1 16 1,-4-1-24-16,0 2-28 0,0-1-17 16,0 0-19-16,0 0-40 15,0 0-62-15</inkml:trace>
  <inkml:trace contextRef="#ctx0" brushRef="#br0" timeOffset="25002.2322">2317 2101 196 0,'0'11'131'0,"0"1"-82"0,0 4 10 16,4 3-6-16,3 2-10 16,0-2-15-16,-1-1-17 15,-1-4-1-15,-3-3 6 16,1-4-7-16,0-4-3 16,1-2-6-16,-1-1-9 15,4 0-45-15,-1 0-31 16,1 0-22-16,-5 0-49 0,-2 0 39 15</inkml:trace>
  <inkml:trace contextRef="#ctx0" brushRef="#br0" timeOffset="25642.3863">2045 2163 179 0,'0'1'212'0,"2"10"-131"16,9 3-16-16,-2 6 3 16,1 0-42-16,-2 0-13 0,-4-4-8 15,-1-1-2-15,-3-3 4 16,0-4-1-16,0-2 0 16,0-2 2-16,0-1-2 15,0-1-2-15,0-1-4 16,0-1-1-16,3 0-7 15,0 0 1-15,2 0 1 16,1 0 6-16,4 0 18 16,6 0 10-16,5 0 8 15,2-2 20-15,9-5-24 16,-1-2-19-16,2-1-8 16,-1 0-5-16,-4-1-1 15,-5 2 1-15,-4 0-16 0,-2 2-11 16,-8 2-5-1,-2 0 4-15,-5 2-24 0,-2 1-17 16,0 1-53-16,0 1-80 16</inkml:trace>
  <inkml:trace contextRef="#ctx0" brushRef="#br0" timeOffset="26774.4466">1661 1307 458 0,'0'-2'217'0,"0"2"-70"15,0 0-12-15,0 0-13 16,0 12-71-16,5 6-37 16,2 4 15-16,-3-1 27 0,-2-1-28 15,-2-4-8-15,0-1-9 16,0-4-8-16,0-2-6 15,0-1-46-15,0-3-57 16,0-3-60-16,0-2-83 16,0 0-65-16</inkml:trace>
  <inkml:trace contextRef="#ctx0" brushRef="#br0" timeOffset="27285.1511">1602 1239 123 0,'-16'0'49'0,"5"12"-37"16,-2 6 29-16,1 6 21 0,0 6-1 15,2 6 1-15,4 1-6 16,6 0-7-16,9-4-21 15,19-5-23-15,12-6 3 16,4-8 33-16,0-9-13 16,0-5-7-16,-5-5-14 15,-4-16 8-15,-6-7-13 16,-5-2 25-16,-9-5 0 16,-13 1 17-16,-2-1 37 15,-12 0-4-15,-14 3-38 16,-4 5 15-16,-2 4-17 15,2 9-37-15,1 9 0 16,0 5-75-16,3 6-33 0,2 15-70 16,20-6-44-16,4-2-161 15</inkml:trace>
  <inkml:trace contextRef="#ctx0" brushRef="#br0" timeOffset="28200.8331">2191 1578 507 0,'0'0'179'0,"4"-11"-29"16,13-4-15-16,3 0-46 0,1 2-29 15,0 2-44 1,-5 3-13-16,-5 5 3 0,-6 3 9 16,-4 0-15-16,-1 0-3 15,0 11-25-15,-3 6-31 16,-8 4 26-16,-5 3 11 16,2 0-7-16,2-3-14 15,3-1 3-15,7-5 15 16,2-2 2-16,2-4 9 15,18-4-22-15,4-4 24 16,6-1 12-16,2 0 27 16,-3-6 3-16,-5-5-5 15,-4-2-11-15,-5-2-14 16,-8 0-42-16,-4 0-121 16,-3 9-111-16</inkml:trace>
  <inkml:trace contextRef="#ctx0" brushRef="#br0" timeOffset="28702.4141">2242 1364 160 0,'-20'0'200'0,"9"6"-158"15,-2 11-3-15,-5 8 21 16,2 6-14-16,-1 7-1 15,5 4-1-15,5 2-8 16,7-1-5-16,0-6-9 16,19-3-8-16,13-8-14 15,6-8 0-15,4-8 3 16,0-9 16-16,-2-1-12 0,-2-11-7 16,-5-10-5-1,-6-6-4-15,-6-2 9 0,-11-4 0 16,-8-4-13-16,-2-1 13 15,-9 0 6-15,-14 4 25 16,-8 5 21-16,-8 8 16 16,1 9 10-16,3 11-42 15,2 1-36-15,6 9-16 16,4 9-88-16,2 1-48 16,19-9-37-16,2-4-184 15</inkml:trace>
  <inkml:trace contextRef="#ctx0" brushRef="#br0" timeOffset="29332.922">2826 1787 315 0,'0'3'272'0,"0"-3"-73"16,0 0-17-16,5-1-35 15,8-6-75-15,9-1-46 16,-2 1-22-16,2 0-3 16,-3 1 1-16,0 1-4 15,-7 0 5-15,-1 3-6 16,-6 2-31-16,-5 0-90 16,0 0-74-16,0 0-42 15,0 0-113-15</inkml:trace>
  <inkml:trace contextRef="#ctx0" brushRef="#br0" timeOffset="30484.3779">2754 1619 480 0,'-4'-5'189'16,"4"1"-119"-16,12-1-46 15,10 0 25-15,3 3-43 16,2 2-6-16,-3 0 0 15,-8 0 1-15,-1 3 15 16,-9 5 7-16,-4 3-10 0,-2-1 6 16,0 0-2-16,-13 0-11 15,1 1 4-15,1-1 3 16,5-4-13-16,4 3-2 16,2-3-26-16,5 0-64 15,11 0-38-15,5-2 44 16,-2-1 57-16,-1 1 17 15,-4 0 12-15,-4 2 13 16,-2 2 43-16,-8 1-19 16,0 3-17-16,0 1-7 15,-18 1 29-15,-3 0 23 16,0-3-25-16,3-2-32 0,3-2-8 16,-1-4-55-1,3-1-44-15,1-2-22 0,11 0-45 16,1-1-93-16</inkml:trace>
  <inkml:trace contextRef="#ctx0" brushRef="#br0" timeOffset="30867.8262">2842 1488 413 0,'-27'0'137'0,"8"0"-118"16,4 16-11-16,1 8 44 15,1 8-17-15,7 7-20 16,5 3-9-16,1 0-6 16,9-3 0-16,19-6-1 15,9-6 1-15,8-8 17 16,0-12 31-16,-1-7-16 15,-9-4-19-15,-4-17 11 16,-9-6 22-16,-6-2-18 16,-14-5 1-16,-2-2 15 15,-11 0-11-15,-21 0 2 16,-10 5 24-16,-6 10-6 16,0 11-7-16,-6 10-46 0,1 7-9 15,5 21-19-15,1 12-111 16,34-18-162-16,1 4 2 15</inkml:trace>
  <inkml:trace contextRef="#ctx0" brushRef="#br0" timeOffset="48792.3697">887 3235 21 0,'-2'0'93'0,"2"0"-19"15,-3 0-17-15,1 0 14 16,0 0 4-16,1 0 7 15,-2 0-6-15,-2 0-15 16,3 0-9-16,-1 0 3 16,-6-1 4-16,-2 0 8 15,1 0-1-15,-6 0 1 16,3 1-21-16,-2 0-10 16,-1 0 3-16,2 0 2 15,2 0-16-15,5 0-8 16,5 0-10-16,2 0 1 0,0 0-7 15,6 0-1-15,21 0-8 16,14 2-39-16,15 1 47 16,15 0 36-16,4 0 8 15,0-1-8-15,-5-1-11 16,-8-1 5-16,-8 0-25 16,-10 0-4-16,-10 0 1 15,-8 0-2-15,-12 0-12 16,-5 0-11-16,-7 0-13 15,-2 0-15-15,0 0-6 16,0 0-29-16,0 0-15 16,0 0-18-16,0 0-36 0,0 0-39 15,2 0-73-15</inkml:trace>
  <inkml:trace contextRef="#ctx0" brushRef="#br0" timeOffset="49258.5844">1270 3146 255 0,'10'-3'214'0,"16"3"-156"15,9 0 4-15,12 0 41 16,8 0-23-16,4 2 2 16,1 6-3-16,-1 1-9 15,-12 0-32-15,-8 0-29 16,-8 0 4-16,-10-2 13 15,-6-1-12-15,-9-3-14 16,-2 2-4-16,-4-1-10 16,-2 4-21-16,-17 3-3 15,-8 2 22-15,-10 2 16 0,-5 0 10 16,0 0 7-16,5-2 2 16,3-2 5-16,7-2-5 15,1 0-19-15,10-1-8 16,1-2-63-16,7-1-57 15,5-2-49-15,3-3-8 16,0 0-95-16</inkml:trace>
  <inkml:trace contextRef="#ctx0" brushRef="#br0" timeOffset="50399.5251">2496 3016 31 0,'-13'0'231'0,"2"0"-127"16,1 0-38-16,-3 0 6 0,-2 0-13 16,-3 8-11-1,0 3-17-15,-3 2-5 0,2 4 11 16,-2 2 26-16,3 6 2 15,5 2-21-15,2 3-7 16,4 2-11-16,7 1 1 16,0-1-13-16,13-1-12 15,11-4-1-15,7-3 2 16,5-4 4-16,6-5 5 16,0-8-10-16,0-7-2 15,-2 0-16-15,1-12-32 16,-4-10 42-16,-3-3-5 15,-5-3 5-15,-5-4 6 16,-8-1 22-16,-5-4 9 16,-10 0-7-16,-1 1 8 0,-1 1-12 15,-15 7 15-15,-6 5-2 16,-2 6 5-16,1 6-21 16,-1 6-17-16,-6 5 0 15,-3 0-14-15,1 7-15 16,-5 9-39-16,4 2-29 15,3 2-15-15,4 1-9 16,2 0 0-16,20-15-46 16,0 0-86-16</inkml:trace>
  <inkml:trace contextRef="#ctx0" brushRef="#br0" timeOffset="84515.2259">3155 3495 190 0,'0'-2'72'0,"0"2"-27"15,-2 0 2-15,2 0-7 16,0 0-1-16,-3 0-3 16,-1 0-4-16,-2 0-6 15,-2 5 0-15,-3 6-5 16,-6 5 3-16,3 2-5 16,-5 2-3-16,-2 3-13 15,0 0-3-15,1-1-5 16,6-1-25-16,0-4-14 0,7-2-2 15,0-3-25 1,7-12-36-16,0 0-54 0</inkml:trace>
  <inkml:trace contextRef="#ctx0" brushRef="#br0" timeOffset="84890.0652">3235 3561 178 0,'-33'30'80'0,"5"1"-5"16,2 2-10-16,5-3-20 15,5-3-15-15,8-3-17 16,-2-5-13-16,9-4 0 15,1-3-43-15,0-4-27 0,0-3-31 16,0-5-29-16</inkml:trace>
  <inkml:trace contextRef="#ctx0" brushRef="#br0" timeOffset="85235.7351">3501 3504 62 0,'0'8'141'0,"-12"16"-73"15,-15 4-6-15,-3 4-4 16,1 1-11-16,0-2-19 16,3-4 2-16,5-2-5 15,8-5-4-15,0-6-7 16,4-3-10-16,4-3-4 16,5-4-9-16,0-2-37 15,0-1-43-15,3-1-28 16,0 0-35-16,5-2 7 15</inkml:trace>
  <inkml:trace contextRef="#ctx0" brushRef="#br0" timeOffset="85513.1346">3785 3437 352 0,'2'0'129'0,"-2"16"-77"15,-19 15 8-15,-4 4 5 16,-9 4-21-16,2-3-31 16,-1-2-10-16,5-5 0 0,4-4-3 15,4-5 0-15,7-4-16 16,2-4-25-16,5-7-6 15,4-2-28-15,0-3-33 16,0 0-65-16</inkml:trace>
  <inkml:trace contextRef="#ctx0" brushRef="#br0" timeOffset="85775.8797">3882 3538 209 0,'0'7'172'15,"0"15"-110"-15,-14 5 15 16,-4 5 16-16,-1 4-28 16,-2 0-14-16,2-3-9 15,4-6-19-15,4-6-15 16,6-5-7-16,-1-2-1 15,1-4-43-15,3-2-25 16,-4-3-29-16,6-5-36 16,0 0-55-16</inkml:trace>
  <inkml:trace contextRef="#ctx0" brushRef="#br0" timeOffset="97979.6997">5798 3359 126 0,'0'0'64'15,"0"0"-22"-15,0 0-5 16,0 0-17-16,0 0 3 16,0 0-1-16,0 0-11 15,0 0-1-15,0 0-1 16,0 1 14-16,0 3 0 15,-2 1 4-15,0 1 0 16,2 0-8-16,-2 2-7 16,1 0-4-16,-3 1 3 0,2 2 2 15,0 2-3-15,1 3-5 16,-3-1 4-16,-2 1 14 16,5-1-10-16,1-3-9 15,0-1-1-15,0-2-3 16,0 0 0-16,0 0-4 15,0-3 4-15,0 3 0 16,3-1 2-16,3 1 4 16,-4 0-4-16,-1-1-1 15,1 0-1-15,0-1 0 16,-2 0 1-16,4-1 3 16,-3-3 1-16,-1 1 1 15,2-1-6-15,2-1 1 16,1 1-1-16,-1 0-5 15,3 0 3-15,3-1 2 0,0 0 6 16,1-1 0 0,1 0 1-16,4 0-3 0,0-1 0 15,3 0 0-15,2 0 1 16,2 0 7-16,-2 0-6 16,-2 0-2-16,-4-1-1 15,1 0 3-15,-8 1 3 16,-3-1 0-16,0 1-5 15,-3 0 6-15,-1 0-2 16,2 0-8-16,2 0-1 0,-3 0-2 16,-1 0-10-1,1 0-12-15,4 0-8 0,-4 0 5 16,1 0-3-16,-1 1-2 16,-2 0-2-16,3-1-26 15,0 0-15-15,-3 0-40 16,2 0-46-16</inkml:trace>
  <inkml:trace contextRef="#ctx0" brushRef="#br0" timeOffset="98745.6565">5978 3560 256 0,'0'-1'90'0,"3"1"-51"16,6 0 16-16,3 0 34 15,3 0-2-15,0 5-20 16,5 0-23-16,-2 0 5 16,3 1 10-16,6 0-15 15,-3 0-14-15,4 0-4 0,-4 0-3 16,-3-1-23-16,1 0 4 16,-6 0-3-16,-4-3 0 15,-7-1 0-15,-2-1-1 16,-3 2 2-16,0-1-2 15,0 0-5-15,0-1-9 16,0 0 0-16,0 0-7 16,0 0 12-16,0 3 3 15,-3 1 3-15,-5 2 2 16,-1 2 1-16,-7 2 0 16,-4 0-7-16,0 1 7 15,-2 1 0-15,-1-2 1 0,-2 2 1 16,3-2-3-1,0 0 2-15,4-1 6 0,5-2-4 16,2-1 0-16,4-2 1 16,1-1-3-16,4-1-1 15,2 0 0-15,0-1-1 16,0 0-4-16,0 0-2 16,0-1-3-16,0 1 4 15,0 0 0-15,0-1 3 16,0 0 1-16,-2 0-8 15,2 0-5-15,-1 1-1 16,-1 0-1-16,-2-1 5 0,4 0-18 16,0 0 6-1,0 0 16-15,0 1 8 0,0-1 0 16,0 0-13-16,0 1-30 16,0-1 3-1,0 1 3-15,0-1-26 0,0 0-23 16,0 2-24-16,-2-2-24 15,0 0 10-15</inkml:trace>
  <inkml:trace contextRef="#ctx0" brushRef="#br0" timeOffset="102915.7019">6547 3271 52 0,'0'-2'66'0,"0"2"-19"16,0 0-1-16,0 0 32 15,0 0-22-15,0-1-3 16,0 1-17-16,0 0-4 15,0 0-10-15,0 0-3 16,0 0-4-16,0 0-5 0,0 0 0 16,0 0 4-1,0 0 11-15,0 1-9 0,0 6-3 16,0 3 8-16,-2 1-11 16,2 2-2-16,-3 4 8 15,1 1 5-15,0 2 1 16,2 1-2-16,0-1-8 15,0-1-6-15,0 0-4 16,0 1-1-16,2-1 2 16,0-1 0-16,3-2 2 15,-5 0-4-15,2 0 1 16,-2-2 1-16,0-1-3 16,0-2 1-16,0-1 0 15,0-3-1-15,0 1-4 16,0-3-8-16,0 0 3 15,0 1-2-15,0-2 0 0,0-2 6 16,0-1 3-16,0 0 2 16,0-1 0-16,0 0 0 15,0 0 0-15,0 0 4 16,0 0 5-16,0 0 3 16,0 0-3-16,0 0-3 15,0 0-6-15,0 0-2 16,0 0-10-16,0 0-1 15,0 1 4-15,0-1 6 16,0 0-2-16,0 0 5 16,0 0 0-16,0 0 5 15,0 0-3-15,0 0-2 16,0 0-8-16,0 0-4 0,0 0 0 16,0 0 5-16,0 0-6 15,0 0-4-15,0 0 17 16,0 0 1-16,0 0-1 15,0 0-5-15,0 0-5 16,0 0 10-16,0 0 1 16,0 0 2-16,0 0-2 15,0 0-1-15,0 0-4 16,0 0-1-16,0 0 0 16,0 0-2-16,0 0-1 15,0 0 8-15,0 0 3 16,0-1-3-16,0-4-8 15,0-2 6-15,-4-4 2 0,-1 1 3 16,-4-2-2-16,5-1 0 16,-2-1 2-16,1 0-3 15,0 0 0-15,-1 3 2 16,1 3-2-16,1 3 3 16,3 2-2-16,1 2-1 15,0-1 0-15,0 1-4 16,0 1-19-16,0 0-16 15,0 0 11-15,0 0 5 16,0 0 5-16,0 0 12 16,0 0 6-16,0 0 6 15,0 5 8-15,0 1 0 0,0 2-2 16,0 1 0-16,0 5-1 16,0-1 7-16,3 0-9 15,2 0-1-15,1-1 1 16,-1-1 0-16,-1-1-1 15,-1-1 6-15,2 0-2 16,-2-2 2-16,-1 2-2 16,4-3-7-16,-5-1-4 15,1 0 0-15,3-3 3 16,-3 0-3-16,2 0-1 16,-2-1 2-16,-2 0-2 15,5-1 3-15,-5 0-2 16,1 0 0-16,-1 0 0 0,0 0-1 15,0 0 3-15,0 0-1 16,3 0 4-16,3-1 2 16,-1-6 1-16,4-2-8 15,2-2-1-15,-2-3-8 16,0 0-1-16,1-1-19 16,-1 2 7-16,-6 3 7 15,1 1 0-15,-4 4 14 16,0 1 7-16,0 1 4 15,0 0 7-15,0 1-4 16,0-1 10-16,-4 1-19 16,1 1-5-16,-3 0-1 15,3 0 1-15,-2 1 0 0,-1-2-1 16,-2 2-3-16,-1-1 4 16,-2 1-3-16,-2 0-6 15,2 0 0-15,-2 0 4 16,-3 0 5-16,5 0 0 15,0 0 1-15,-1 0-3 16,1 0-4-16,1 0-28 16,-1 0-52-16,11 0-47 15,0 0-137-15</inkml:trace>
  <inkml:trace contextRef="#ctx0" brushRef="#br0" timeOffset="114809.6978">9011 3311 19 0,'0'-3'183'0,"0"1"-110"16,3-1-30-16,-3 1-3 15,2-1 5-15,-1 0-20 16,1 1-6-16,-2-2 10 15,0 4 9-15,0-3-1 16,0 1 5-16,0 1 0 16,0-1 1-16,0 2 4 15,0-1-4-15,0 1 1 0,0 0-12 16,0 0-7-16,0 0-9 16,0 0-6-16,0 0-10 15,0 4 0-15,0 11-14 16,0 3 14-16,-5 6 20 15,-1 4 12-15,1 0-1 16,1 1-8-16,0 0-14 16,4-5-5-16,0-2-2 15,-2-3-2-15,2-1 1 16,0-3 0-16,0-1 1 16,0-1-1-16,0-2-1 15,0-1 4-15,0-1-4 0,0 0 0 16,0-3 1-16,0-2 2 15,0-1 0-15,0-1-2 16,0-2 2 0,0 1-3-16,0-1-3 0,0 0-6 15,2 0 1-15,-2 0 0 16,0 0 1-16,0 0 4 16,0 0 3-16,0 0 8 15,0 0-2-15,0 0-2 16,0 0-2-16,0 0-2 15,0-2-8-15,0-6-15 16,0-4-1-16,0 0 1 16,0-3 7-16,0-1 9 0,0 0 7 15,-5 1 4 1,1 1-1-16,0 3 2 0,-1 2 1 16,3 2-1-16,1 3-2 15,-1 2-3-15,-2 1 0 16,2 1-2-16,2 0-3 15,0 0-4-15,0 0-14 16,0 0 0-16,0 0 3 16,0 0 1-16,0 0 0 15,0 0 2-15,0 0 15 16,0 4-1-16,0 2 3 16,0 3 4-16,0 2 6 0,0 4-5 15,0 1 5 1,0 1-2-16,6 2-3 0,-1-1-1 15,2 2 4-15,2-3-7 16,-3 0 9-16,0-2-7 16,-3-2-1-16,0-1-2 15,0-2 5-15,-1-3-4 16,-2-3 4-16,0 0-3 16,3-2-1-16,-3 1 1 15,0-2 5-15,0 0 0 16,0-1 3-16,2 1-5 15,-2-1 3-15,0 0-3 16,0 0 1-16,0 0 2 16,0 0 1-16,0 0-1 15,0 0-1-15,0 0-7 16,0 0 0-16,0 0 1 0,0 0 5 16,0 0 10-16,0-1-10 15,6-4-2-15,-3-2 0 16,10-2-4-16,0-2-3 15,0-2 2-15,1-2-2 16,3 0 3-16,-1-1-2 16,-2-1 0-16,-1 2 0 15,-8 1-4-15,1 4 4 16,-6 4 4-16,0 1-1 0,0 3-1 16,0 1 6-1,0-1-2-15,0 1-4 0,0 0-5 16,0 0-1-16,0 0-2 15,0 0-6-15,0 1-13 16,0 0 9-16,0 0 10 16,0 0 4-16,-3-2-4 15,-6 1 8-15,-3 0-1 16,-4 0 1-16,0-1 0 16,-5 0 1-16,-6 2 7 15,4-1 4-15,-5 1-1 16,1 0 4-16,3 0-5 15,5 0-6-15,3 0-2 16,9 0-2-16,-1 0-8 16,3 0-24-16,1 0-23 0,2 0-43 15,2 0-29 1,0-1-97-16,0-1-164 0</inkml:trace>
  <inkml:trace contextRef="#ctx0" brushRef="#br0" timeOffset="121273.0445">2536 3513 246 0,'-18'-10'80'0,"5"6"-45"16,4 0 20-16,4 1 14 15,0 1-12-15,2 1-11 16,1 1-22-16,-3 0-9 16,-4 0 1-16,2 0 2 15,-7 3-1-15,0 8 2 0,-2 3 8 16,3 3-10-1,2 4-8-15,-2 7 17 0,2 3 2 16,2 4 17-16,6 0 0 16,3-1-16-16,0 0-13 15,14-4-12-15,12-5-4 16,3-6 5-16,8-7 4 16,-3-7-6-16,0-5 8 15,-2 0-3-15,-5-14-4 16,-3-6 13-16,-1-7 2 15,-4-3 12-15,-4-2 5 16,-2-1 8-16,-10-2-3 0,-3 0-22 16,0 1-5-1,0 0 19-15,-8 1-20 0,-5 7-13 16,-6 4-18-16,-4 9-4 16,-3 10-15-16,-9 3 24 15,0 5-6-15,-4 15-30 16,3 8-27-16,5 5-38 15,4 1-30-15,0 0-2 16,21-21-82-16,4-6-149 16</inkml:trace>
  <inkml:trace contextRef="#ctx0" brushRef="#br0" timeOffset="125722.3397">2481 3933 61 0,'-5'0'39'15,"5"-2"-23"-15,0 1 11 16,-2 0 27-16,0 1-8 16,2 0-3-16,0 0-5 15,-2 0 3-15,-1 0 4 16,-1 0-2-16,-3 0 1 16,0 0-4-16,-6 4-2 0,2 6-3 15,-4 4-5 1,-1 3 3-16,-1 7 0 15,1 5 2-15,4 6 9 0,7 2-14 16,5-1-25-16,0 0-5 16,17-5-16-16,16-3-6 15,5-8-9-15,2-7 9 16,3-8-13-16,-7-5 13 16,-1 0 22-16,-4-16-3 15,-6-5-13-15,-5-1-3 16,-9 0 18-16,-1-2 1 15,-10 1 0-15,0-3 2 16,-2-3 12-16,-16-1 13 16,-6-2-1-16,-2 4-12 15,-6 4 3-15,2 7-17 0,2 7 0 16,-1 9-59-16,2 1-38 16,20 0-44-16,-2 4-82 15</inkml:trace>
  <inkml:trace contextRef="#ctx0" brushRef="#br0" timeOffset="128104.8481">2436 4735 63 0,'-4'0'142'0,"2"0"-76"16,-3 0-30-16,1 0 9 16,-1 0-5-16,-1 0-11 15,-3 5-5-15,0 7 8 16,-6 8 7-16,-1 7-7 15,1 12 18-15,-1 7 15 16,3 8 6-16,8 3-17 16,5-1-13-16,0-3 0 15,20-8-30-15,15-12-11 16,7-12 0-16,3-12 0 0,6-9-13 16,1-10-12-16,-5-17 2 15,2-12-7-15,-10-2 4 16,-6-5 1-16,-11-1-9 15,-15 2 18-15,-7-2 15 16,0 1 2-16,-18 5 12 16,-6 5 26-16,-5 10 5 15,-2 10-12-15,-6 10-32 16,-5 6-3-16,-4 4-40 0,-3 18-14 16,-1 5-13-16,1 5-19 15,37-18-48 1,3-1-120-16</inkml:trace>
  <inkml:trace contextRef="#ctx0" brushRef="#br0" timeOffset="177964.7437">874 7571 271 0,'-21'2'266'0,"12"-2"-166"15,8 0-33-15,1 0 38 16,0 0 13-16,0 0-4 16,0 0-47-16,1-6-37 15,11-4-2-15,12-5 1 16,15-4 8-16,11-7 3 16,13 3 8-16,3 1 1 15,0 1-12-15,1 0-6 16,-10 2-8-16,-2 1-12 15,-7 2-2-15,-14 2-9 16,-4 5 0-16,-10 0-4 16,-6 2-24-16,-3 3-28 0,-3 1-30 15,1 1-29-15,-6 0-35 16,6 0-29-16,-2-4-17 16,-7 4-41-16,0 0-107 15</inkml:trace>
  <inkml:trace contextRef="#ctx0" brushRef="#br0" timeOffset="178286.3789">1331 7273 74 0,'7'0'403'16,"35"-9"-282"-16,12-8-52 15,8 1 13-15,1 0-4 16,-9 3-10-16,-6 3-1 16,-15 3-11-16,-15 5-9 15,-7 2-23-15,-11 0-14 16,0 2-10-16,-7 17-13 16,-20 6 13-16,-13 10 19 15,-8 4 17-15,-9-1-11 16,0 0-3-16,4-3-4 15,10-2-12-15,11-3-6 16,9-2-28-16,7-7-97 0,13-4-127 16,3-17-31-16,1 0-89 15</inkml:trace>
  <inkml:trace contextRef="#ctx0" brushRef="#br0" timeOffset="189080.9543">8080 7562 5 0,'-2'0'349'0,"-2"0"-253"16,4 0-61 0,0 0 15-16,0 0 24 0,0 0 7 15,9 0-20-15,11 0-3 16,13 0 24-16,13 0 14 16,12 2-21-16,6-2-13 15,7 0-9-15,3 0-17 16,-8 0-5-16,-2 0-26 15,-6 0 1-15,-7 0 14 16,-7 0-17-16,-4 0 2 16,-5 0-1-16,-4 0-1 15,-10 0-3-15,-3 0 0 16,-11 0 1-16,-4 0-2 16,-1 0-1-16,-2 0 2 15,0 0-3-15,0 0 3 16,0 0-3-16,0 0-12 0,0 0 10 15,0 0-7-15,0 0-10 16,0 0 6-16,0 0-34 16,0 0-19-16,2 2-5 15,0 3-24-15,5-2-10 16,-1 1-24-16,-6-2-73 16,3-2-97-16</inkml:trace>
  <inkml:trace contextRef="#ctx0" brushRef="#br0" timeOffset="191879.7419">4593 8078 107 0,'26'2'125'16,"3"-2"-75"-16,2 0-1 15,9 1 25-15,4 0-5 16,9 2-24-16,7-3-2 16,6 0 30-16,7 0-20 0,9 0-24 15,-3 0 0-15,3 0-15 16,-3 0-7-16,0 0-6 16,4 0-1-16,-2 0 0 15,-2 2-1-15,0-2-4 16,-3 0 5-16,1 0 4 15,-4 0-4-15,-3 0-1 16,-5 0 0-16,-1 0-6 16,1 0 1-16,-1 0 6 15,1 0 2-15,-4 0 2 16,-4 0-1-16,-6 0-3 16,-4 0-5-16,-1 0-5 15,-1 0 2-15,-1 0 8 16,4 0-1-16,-1 0-3 0,3 0 4 15,-2 0 1-15,-1 0-1 16,-4 0 8-16,2 0-1 16,-5 0-5-16,2 0-2 15,0 0 1-15,2 2 5 16,5 0-4-16,4-1-2 16,-1-1 5-16,-1 0-3 15,-5 1-1-15,-4 2-2 16,-1 1 1-16,-1-2 0 15,-3 1 0-15,7-1-1 16,-6-2 1-16,2 2 1 16,-1-2-1-16,-4 0 0 0,3 0 1 15,-5 0 2-15,0 2-3 16,-3 0 3-16,-5 1 6 16,-3-1 0-16,0 0 0 15,-6-2-9-15,-1 2-16 16,-4-1-42-16,-5-1-55 15,-6 0-82-15,0 0-197 16</inkml:trace>
  <inkml:trace contextRef="#ctx0" brushRef="#br0" timeOffset="194662.8449">1834 8519 155 0,'-8'0'125'16,"8"0"-54"-16,0 0-18 15,-2 0 9-15,2 0-1 16,0 0 2-16,0 0-15 15,18 3-8-15,17 1 3 16,20 3 62-16,27-3 45 16,26-4-36-16,16 0-54 15,18-4-30-15,3-12 3 0,-2 1-9 16,-12 2 4 0,-14 3-5-16,-18 1-23 0,-17 4-3 15,-13 1-2-15,-16 4 3 16,-16 0-8-16,-16 0-32 15,-13 0-39-15,-8 0-87 16,-1 0-75-16,-16 0 51 16,1 0-116-16</inkml:trace>
  <inkml:trace contextRef="#ctx0" brushRef="#br0" timeOffset="216728.1393">3127 1935 451 0,'-2'-5'196'0,"2"4"-46"16,0-1 16-16,0 0 6 16,0 0-32-16,0 0-27 15,9-7-19-15,7-4-13 16,14-5-23-16,12-6-12 16,11-3-9-16,12-3 5 15,5 0-10-15,2-1-6 0,1 3-2 16,0 1-9-16,-11 4-1 15,-9 2-7-15,-13 4-3 16,-10 5-6-16,-12 2 2 16,-5 4-2-16,-7 2-20 15,-1 2-47-15,-5 2-52 16,0 0-49-16,0 0-55 16,-5 0-91-16,-3 0-35 15,-5 3-182-15</inkml:trace>
  <inkml:trace contextRef="#ctx0" brushRef="#br0" timeOffset="218229.2363">3174 1839 259 0,'14'-16'99'0,"-2"4"-49"16,1 0-6-16,3 0 2 15,-6 1-8-15,1-1 8 0,-2 3 13 16,-4 1 6-16,2 1 16 16,-3 0 4-16,1 0-8 15,-3 1-10-15,1 1-8 16,-1 1 5-16,1 2 3 16,-3 2 2-16,0 0-19 15,0 0-13-15,0 0-18 16,0 0-19-16,-3 4-3 15,-9 11 3-15,-8 8 12 16,-2 5 20-16,-5 4 4 16,-5-1 4-16,3-2-6 15,0-4-3-15,3-3-6 16,5-4 4-16,3-6-16 16,6-3-9-16,5-4-4 15,4-2 3-15,3-1-1 0,-4-1-2 16,4 0-5-16,0-1-6 15,0 2 2-15,-2-2 1 16,2 1 3-16,0-1 5 16,0 0-2-16,0 1 2 15,0-1 0-15,0 0 2 16,0 0 0-16,0 0-2 16,0 0 0-16,0 0 1 15,0 0 5-15,7 0-2 16,4 0 5-16,7 0 3 15,2 0 3-15,5 0-2 16,-2 0-7-16,-2-1 1 16,-2-3-3-16,-6 1 1 0,-2-1 1 15,-4 1-2-15,-3 1 1 16,0 2 2-16,-4-1-1 16,0 1 3-16,0 0-7 15,0 0 7-15,0 0-3 16,0 0-2-16,0 0-4 15,0 0 0-15,0 0 0 16,0 0 0-16,0 0 2 16,0 0-1-16,0 0-1 15,0 0 0-15,2-1 0 16,1-1-3-16,5 1-3 16,2-2 6-16,1-3 0 0,2 1 0 15,3-2-2 1,0-2-3-16,2 0-1 0,-2-1 1 15,0 0-7-15,3 0 5 16,-7 1 2-16,-2 1-1 16,-6 4 0-16,-2 3 5 15,-2 0-1-15,0 1-9 16,0 0-11-16,0 0-4 16,0 0 0-16,0 0-3 15,0 0-2-15,0 0-3 16,0 0-9-16,0 0-2 15,0 0 10-15,-2 0 9 0,-1 0-8 16,2 0 9 0,-1 0 12-16,2 1-10 0,-3-1-5 15,2 0-8-15,-3 0-12 16,2 0-5-16,-1-1-2 16,-1-5 13-16,3-3 0 15,-7 0 28-15,6-1 13 16,1 0 1-16,-1 1 1 15,2 0 8-15,0 2 27 16,0 0 9-16,0 0-7 16,0 2-3-16,-3 0-2 15,3 0 6-15,-3 3-11 16,3 1-7-16,0-1-13 0,-2 2-5 16,2 0-1-1,0 0-2-15,0 0 1 16,0 0 1-16,0 0 1 0,0 0-3 15,0 3-3-15,0 11-16 16,0 6 19-16,2 3 19 16,6 0-4-16,1-3-4 15,-6-6-11-15,4-3 0 16,-3-6-11-16,-1-2-41 16,2-3-38-16,1 0-86 15,-3 0-90-15,-1 0-44 16</inkml:trace>
  <inkml:trace contextRef="#ctx0" brushRef="#br0" timeOffset="219409.7738">4145 1443 220 0,'0'-4'169'15,"0"2"-97"-15,0 2-3 16,0 0 15-16,-3 0-13 16,-3 0-17-16,-1 0-20 15,-4 6 8-15,-2 6 21 16,2 3 21-16,1 7-27 15,5 2-9-15,5 2-7 16,0 2-7-16,5 0-5 16,14-2 15-16,9-4-4 15,-1-6-13-15,2-7-3 16,1-5 9-16,-5-4 1 16,1 0-12-16,-4-2-9 15,-4-10 4-15,-4-6 2 0,-3-1 22 16,-4-2-1-16,-7-2-6 15,0-3-20-15,0 2 3 16,-7-1-8-16,-10 4-9 16,-1 4 0-16,-1 3-7 15,-2 4-17-15,0 3-9 16,-1 2-15-16,3 1-14 16,5 4 27-16,1 0-1 15,2 0-22-15,6 0-23 16,-3 0-8-16,-1 8-22 15,4 0-39-15,-3 5-23 16,1-3 39-16,-2 0-22 16,7-7-2-16,-2-2-12 0</inkml:trace>
  <inkml:trace contextRef="#ctx0" brushRef="#br0" timeOffset="259104.0131">10976 3284 49 0,'0'-5'36'16,"0"0"-36"-16,0-1 5 0,3 1-5 16,0 0 28-1,1 0 7-15,0 1 7 0,-1-1 1 16,-3 1-7-16,0-2 7 15,0 2 19-15,0-1 9 16,0 0-21-16,-1 2-2 16,-1 0-1-16,-2 2-1 15,4 0 7-15,0 0 6 16,0 1 12-16,0-1-7 16,0 0-6-16,0 0 12 15,0 0 0-15,0 1-8 16,13-2-28-16,9-3-26 15,9 1-5-15,11-1 33 16,4-2-10-16,5 0 10 16,-2-1-14-16,-3 1-7 0,-6 0-1 15,-8 1-12 1,-7 1-2-16,-10 2 0 0,-10 1-51 16,-5 0-91-16,0 1-79 15,-20-1 16-15,3 2-119 16</inkml:trace>
  <inkml:trace contextRef="#ctx0" brushRef="#br0" timeOffset="259654.3351">11061 3095 314 0,'-7'0'303'16,"2"0"-199"-16,1 0-45 15,-6 5 4-15,-2 7-45 16,-8 4 1-16,1-1 3 16,-4-1 22-16,4-2 17 15,3-1 1-15,-2-3-26 16,8-2-3-16,3-2-2 15,3-2-15-15,4-2-14 16,0 0-1-16,0 0-2 16,0 0-1-16,4 0-18 0,5 0 12 15,9 2 8-15,3 3 0 16,5-1 23-16,6 3-5 16,1 2-1-16,2 0-4 15,3 1 0-15,-5-1-7 16,-2-4-3-16,-14-1 7 15,-3-3-3-15,-9-1-6 16,-5 0 6-16,0 0 13 16,0 0 13-16,0 0 19 15,0 0 7-15,0-6-2 16,-3-2-23-16,1 2-31 0,-3 0 6 16,3 4-9-1,2 0 0-15,0 1-1 0,0 1-17 16,0 0-34-16,0 0-31 15,0-2-55-15,0-1-92 16,0 1-69-16,0 0-83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8:45:13.36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5288 6648 251 0,'0'0'105'0,"0"-1"-42"16,0 0 16-16,0 0 13 15,0 0-6-15,0-1 1 16,7 1-12-16,15 1-10 16,11 0 27-16,23 0 36 15,20 0 9-15,15 0-33 16,8 0-43-16,3 0 1 15,2 0 4-15,-7 0-26 16,-7 0-29-16,-13 0 2 16,-12 0-13-16,-10-2-5 15,-10 0-24-15,-12 2-10 0,-10 0 11 16,-10 0 17 0,-8 0-14-16,-5 0-16 0,0 0-11 15,0 0-22-15,-9 0-27 16,-4 4-45-16,4-2-134 15,-1 1-31-15</inkml:trace>
  <inkml:trace contextRef="#ctx0" brushRef="#br0" timeOffset="3734.6298">6835 6619 261 0,'-2'-1'143'16,"2"0"-77"-16,-2 0 19 16,2 1 32-16,0 0 7 15,0-1-11-15,0 1-27 16,0 0-33-16,0 0-25 15,2 0-15-15,16 0-5 16,10 0 43-16,17 0 32 16,17 0-8-16,6 0-47 0,3 6-25 15,-3 2 4-15,-8 0-4 16,-9-1-3-16,-11-4-15 16,-11-1-29-16,-10 0-40 15,-6-2-91-15,-8 0-122 16,-5 0 1-16,-1 0-100 15</inkml:trace>
  <inkml:trace contextRef="#ctx0" brushRef="#br0" timeOffset="4423.0689">7822 6625 179 0,'0'0'86'15,"7"0"-4"-15,7 0 37 16,3 0 17-16,5 0-4 16,7 0 17-16,8 0 27 15,13 0-4-15,8 0-52 16,11 1-34-16,6-1-29 15,0 0-26-15,-1 0-28 16,-8 0-3-16,-11 0-5 16,-5-4-38-16,-8 0-64 15,-6 1-64-15,-34 1-109 0,-2 1-127 16</inkml:trace>
  <inkml:trace contextRef="#ctx0" brushRef="#br0" timeOffset="27121.0191">4388 4223 86 0,'4'-2'101'0,"-2"-1"-70"15,0-1-8-15,2 0 31 16,-1 0 8-16,0 1-3 16,-3 1-33-16,3 1-16 0,-3 0 2 15,0 0 18-15,0 0 0 16,0 0-4-1,0 1-4-15,0 0 5 0,0 0 5 16,0 0 0-16,0 0-3 16,0 0-1-16,0-3 5 15,0 2-3-15,0-2-12 16,0 1-8-16,0-1-7 16,0 0 1-16,0 1-3 15,0 0-1-15,0 0 0 16,0 0 1-16,0 1-1 15,0 1-3-15,0 0 3 0,0 0 5 16,0 0 0-16,0 0-4 16,0 0-1-16,0 0-6 15,0 0-5-15,0 0 0 16,0 0 1-16,0 0 10 16,0 0 0-16,0 0 5 15,0 0 1-15,0 0-6 16,0 0-1-16,0 0-2 15,0 0-2-15,0 0 5 16,0 0 4-16,0 0-1 16,0 0 1-16,0 0 0 15,0 0 4-15,0 0 2 16,0 0-2-16,0 0 3 16,0 0 3-16,0 0-10 0,0 0 6 15,10 0 7-15,6 0 10 16,2 0 2-16,9 0-2 15,2 0-8-15,2 0 1 16,4 0 3-16,-1 0 3 16,-2 0-14-16,-5 0-7 15,-7-2 13-15,-9 1-14 16,-3-1-4-16,-6 2 0 16,-1 0-6-16,-1 0-29 15,0 0-33-15,0 0-13 16,0 0-47-16,0 0-44 15,0 1-39-15,0 1 24 16</inkml:trace>
  <inkml:trace contextRef="#ctx0" brushRef="#br0" timeOffset="28034.6537">4489 4167 129 0,'12'-7'91'16,"-2"2"-68"-16,-1 0-19 15,-3 0 25-15,3 0 30 16,-4 4-13-16,-5 0-5 15,2 1 2-15,-2 0 10 16,0 0 0-16,0 0-13 0,0 0-17 16,-5 0-5-1,-6 0-9-15,5 0-3 0,-10 0-1 16,1 0-5-16,4 2 3 16,-3 3 0-16,-1 2 3 15,3-1 0-15,2 0 1 16,0-2-2-16,9-2-1 15,-4-2 3-15,5 0-3 16,0 1-4-16,0-1 0 16,0 0 0-16,0 0-2 15,0 1-6-15,0 0 7 16,0 2 1-16,0 0 6 0,5 1 3 16,1 1 0-1,0 0-5-15,1 1 1 0,0 0-5 16,2-2 0-16,-2-1 2 15,2-1 6-15,-6-2-4 16,5 0 0-16,-8 0 2 16,2 0-4-16,-2 0-1 15,0 0-1-15,2 0 6 16,0 0 6-16,1 0 4 16,-1 0-10-16,0 0-3 15,-2 0 0-15,2 0-1 16,-2 0-1-16,2-2 1 15,3 0 0-15,-4-1 1 16,2 1 1-16,-3 0-1 0,0-1 0 16,0 1 3-16,0 2 3 15,0-2 5-15,0 2-6 16,0-2-6-16,2-1 5 16,-2 0-1-16,0 0-6 15,3-1-1-15,-1 1-19 16,-2-1-16-16,1 0-3 15,-1 1 7-15,0 2-7 16,0 1-11-16,0 0-1 16,0 0-42-16,0 0-72 15,0 0-93-15</inkml:trace>
  <inkml:trace contextRef="#ctx0" brushRef="#br0" timeOffset="32313.3652">2425 5544 19 0,'-27'0'177'0,"8"0"-98"15,-1 8-10-15,2 2-12 16,2 3-5-16,-2 4-16 16,4 3-8-16,-2 4-3 15,5 7-6-15,7 6-9 16,4 5 8-16,0 6-8 16,0 4-6-16,8-3-1 0,10-3-3 15,10-10-3 1,5-8-4-16,10-9 3 0,1-9-10 15,1-8 14-15,-3-2-3 16,-3-6-5-16,-1-14-24 16,-5-6-8-16,-3-7 13 15,-7-6 0-15,-3-2 27 16,-10-3 14-16,-6 0 9 16,-4 0 21-16,-4 1 10 15,-17 3-12-15,-2 6-21 16,-8 7 7-16,-3 9-11 15,-6 4-13-15,-4 8 29 0,-1 5-33 16,-3 1 0 0,-1 2-2-16,5 10-8 0,2 5-27 15,6-1-62-15,7 0-37 16,25-10-28-16</inkml:trace>
  <inkml:trace contextRef="#ctx0" brushRef="#br0" timeOffset="35336.1095">7171 5780 69 0,'28'1'133'16,"-4"-1"-83"-16,4 0 19 15,2 0 7-15,-1 0-23 16,0 0-32-16,0 0-9 15,-7 0-3-15,-3 0 3 16,-5 0 0-16,-3 1-12 0,-3 1-2 16,-3 0-26-16,0-1-14 15,0 0 9-15,-5 2-3 16,0-1-13-16,3 1-25 16,-3-1 18-16,0-2-1 15,0 0-44-15</inkml:trace>
  <inkml:trace contextRef="#ctx0" brushRef="#br0" timeOffset="36123.6293">7202 5721 171 0,'0'0'54'0,"0"0"-36"16,-2 3 21-16,-5 2 12 15,3 0-10-15,3 2-18 16,-6-2-10-16,2-1-3 15,-3 1 9-15,2-1 0 16,-2 0-7-16,0 0-5 16,1-1-1-16,2 0-6 15,-3-1 1-15,7 1 1 16,-1-1-2-16,-1 0-1 16,3-1-7-16,0 0-3 0,0-1-7 15,0 0-1-15,0 1 1 16,0-1 7-16,0 2 11 15,6 1 1-15,2 1 1 16,-2 1 11-16,5 0 13 16,3 1-4-16,2 2-5 15,2 1-6-15,1-2-3 16,-4-2 3-16,1-3-3 16,-3-2-4-16,-2 0-3 15,-3 0 13-15,-3 0-6 16,-3 0 3-16,-2-2-7 15,0-3 1-15,0-2-1 16,0 0-4-16,-2-2-7 0,-3-1-2 16,-1 1 9-1,4-2 0-15,0 1-3 0,-1 0-8 16,3 1 2-16,0 1 0 16,0 1 3-16,0 1 4 15,0 2-9-15,0 2-16 16,0 0-7-16,0 1-14 15,0 1-69-15,0 0-109 16</inkml:trace>
  <inkml:trace contextRef="#ctx0" brushRef="#br0" timeOffset="39602.449">10275 5748 52 0,'0'2'162'16,"0"-2"-91"-16,0 0-21 0,0 0 9 15,0 0-22-15,2 0-14 16,9 0 0-16,2 0 20 16,6 0 17-16,6 0 0 15,3 0-3-15,3 0-11 16,3 0-3-16,3 0-7 15,-3 0-11-15,-3-2 5 16,0 0-18-16,-5-1-7 16,-6 2-5-16,0 0 0 15,-8 1-2-15,1 0-12 16,-7 0-17-16,1 0-5 16,-5 0-11-16,-2 0-11 0,0-2-15 15,0 2-41 1,0 0-40-16,-2 0-85 0</inkml:trace>
  <inkml:trace contextRef="#ctx0" brushRef="#br0" timeOffset="40495.6707">10398 5700 62 0,'5'-3'94'0,"-5"2"-43"16,0 1-6-16,1 0 7 15,-1 0-11-15,0 0-8 16,0 0-3-16,0 0-13 16,0 0 4-16,0 0 14 15,0 0-3-15,-1 0-3 16,-12 0-6-16,-2 3 2 16,-6 4-4-16,-2 1-2 15,0 1 0-15,-3-1 13 16,3 0-7-16,2-1-4 15,5-1-1-15,2 0 4 0,6-1-5 16,2-3-8 0,5-1-10-16,1 0-1 0,0-1-1 15,0 0-2-15,0 0-7 16,0 0 1-16,3 0-9 16,5 0 18-16,1 1 1 15,3-1 15-15,3 4 4 16,2 0-4-16,3 1-9 15,-2-1-3-15,-1 0-2 16,1-2-1-16,-7-1 1 16,2 0 1-16,-5-1 1 15,2 0-4-15,-7 0 5 16,-2 0-2-16,-1 0-1 16,0 1 1-16,0-1-3 0,0 0 2 15,0 0 0 1,0 0-1-16,0 0 6 0,0 0 4 15,0-6 7-15,0-2-17 16,0-4-1-16,0 2 8 16,0-2 7-16,0 1-3 15,0 1-10-15,4 1 2 16,-4 2-4-16,2 1-8 16,-2 1-37-16,0 1-10 15,0 3-2-15,1 0-1 16,1 1-34-16,-2 0-38 15,0 0-75-15</inkml:trace>
  <inkml:trace contextRef="#ctx0" brushRef="#br0" timeOffset="51476.904">5524 3975 134 0,'0'0'75'16,"0"0"-50"-16,0 0 12 16,0 0 9-16,0 0-4 15,0 0-9-15,0 0-12 16,0 0 7-16,0 0 4 15,0 0 1-15,0 0 1 0,0 0 2 16,0 0-5-16,5 0-8 16,6 0-13-16,4 2 9 15,7 1-9-15,-2-1-10 16,2 0 8-16,-4-1-3 16,-2 1-4-16,1 0-1 15,-5 0 1-15,4-1-1 16,-4 0 1-16,7-1-1 15,3 0 3-15,1 0-1 16,8 0 1-16,-2 0 3 16,-1 0 5-16,1 0-11 15,-2 0-1-15,-2 0 0 16,0 0 0-16,-7 3 1 16,0 1-1-16,2 0-2 15,-3 0 3-15,2-1 2 0,-1-1-2 16,1-1-1-16,0-1 1 15,-4 0-1-15,4 0-4 16,2 0 5-16,0 0 5 16,-1 0-4-16,-1 0-1 15,-3 0 0-15,2 0 1 16,1 1 0-16,-4-1-1 16,9 0 0-16,-2 1 0 15,-2-1 0-15,6 0 0 16,-3 0 0-16,3 0 2 15,-1 0-2-15,-5 0 0 16,2 0-2-16,-3 0-1 16,-3 0 3-16,0-1-6 0,-1 1 6 15,5 0 8-15,-2 0-8 16,4 0 1-16,1 0-4 16,0 0 4-16,1 0-2 15,0 0 2-15,-3 0-1 16,1 0 0-16,-1 0-2 15,0 0 2-15,-2 0 2 16,1 0-2-16,-4 1 0 16,3-1 2-16,1 0-2 15,0 0 1-15,2 0-1 16,-2 0 1-16,5 0-1 16,1 0 0-16,-1 0 1 0,3 0-1 15,-4 1 0-15,3 0 0 16,-3-1 0-16,2 1 0 15,1-1 0-15,-1 0 0 16,3 0 4-16,0 1-2 16,3 0-2-16,-2 0 0 15,-3 0 0-15,1 0-2 16,-6-1 2-16,6 1 0 16,-3-1 0-16,3 1 6 15,-1-1 0-15,2 0 2 16,1 0-6-16,-5 0 0 15,1 1 0-15,-6 1 1 0,-2-1 12 16,-2 0-13 0,3-1 3-16,-4 0 9 0,2 0 9 15,0 0-8-15,-3 0-3 16,7 0-2-16,-6 0-8 16,2 0-2-16,-2 0 0 15,-5 0 0-15,-3 0 0 16,0 0-2-16,-4 0 2 15,2 0-2-15,1 0 2 16,4 0 3-16,0 0-3 16,0 0 1-16,-1 0-1 15,-1 0 0-15,-3 0 2 16,-1 0 1-16,0 0 4 0,-2 0 13 16,-1 0 3-16,-1 0 3 15,0 0-7-15,0 0-4 16,0 0 7-16,0 0-13 15,0 0-9-15,0 0-3 16,0 0 3-16,0-1 5 16,0 1 6-16,0 0-6 15,0 0 2-15,0 0-6 16,0 0 2-16,0 0 2 16,0 0 12-16,0 0-2 15,0 0-8-15,0 0-4 16,0-1-2-16,0 1-1 15,0 0-3-15,0 0 2 16,0 0 1-16,0 0 4 0,0-1 6 16,0 1 4-16,0 0-4 15,0 0-8-15,0 0-2 16,0 0 0-16,0 0-9 16,-1 0-50-16,-11 0-51 15,3 0-70-15,-4-1-157 16</inkml:trace>
  <inkml:trace contextRef="#ctx0" brushRef="#br0" timeOffset="81473.1696">10317 4105 305 0,'-3'0'82'0,"3"-1"-71"16,0 0 27-16,0 0 45 15,0 1-19-15,0 0-19 16,0 0-2-16,0 0 3 16,0 0 10-16,0 0 1 15,0 0-16-15,0 0-18 16,0 0-9-16,0 0-6 15,0 0-8-15,0 7-5 16,0 10-12-16,0 6 15 16,6 4 2-16,2 2 10 0,-5 2-4 15,3-3-5-15,-2-2-1 16,3-2 6-16,-1-5-6 16,-1-4 2-16,-2-4 0 15,-1-3-2-15,1-3-2 16,-3-2 2-16,0-2-3 15,0-1 0-15,0 0-2 16,0 0-5-16,0 0 6 16,0 0 4-16,0 0 3 15,0 0-3-15,0 0-12 16,0 0 6-16,0 0-10 16,-5 0 12-16,-7 0 4 15,-7 0 10-15,-4 0-6 0,-5-1-2 16,3-2-1-16,-5 2 4 15,3 0-5-15,-2 1 1 16,0 0-1-16,5 0 0 16,4 0-1-16,9 0 0 15,3 0-3-15,8 0-1 16,0 0-59-16,0 5-53 16,0-2 6-16,10 0-40 15,-7-1-30-15,3-2-38 16</inkml:trace>
  <inkml:trace contextRef="#ctx0" brushRef="#br0" timeOffset="87171.8679">7897 2564 116 0,'-12'0'332'15,"10"-1"-264"-15,2-5-24 16,0 0 87-16,0-1-1 16,0-4-35-16,0 0-39 0,12-5-1 15,8-1 23-15,4-2-4 16,12-1-6-16,1-1-9 16,5 4-6-16,-2 1-6 15,-1 5 4-15,-10 5-17 16,-13 4 3-16,-9 2-30 15,-7 0-7-15,0 16-16 16,-16 13 16-16,-13 9 14 16,-13 6 6-16,-5 3-9 15,-3-2-3-15,6-3-8 16,9-3 5-16,6-8-9 16,13-6 4-16,8-8-10 0,5-4-1 15,3-4-15-15,9-2 5 16,9-4 19-16,6-3 2 15,7 0 9-15,6-3 7 16,3-11-16-16,0-6-36 16,4-3-94-16,-2-3-90 15,-27 12-109-15,-3 1-58 16</inkml:trace>
  <inkml:trace contextRef="#ctx0" brushRef="#br0" timeOffset="87488.4845">8324 2407 711 0,'-12'0'205'0,"-6"15"-86"0,2 11 63 15,0 6-79-15,13 3-36 16,3 1-34-16,11-3-30 16,13-9 13-16,6-8 2 15,1-9-8-15,-1-7 5 16,-3-4 28-16,-6-17-11 15,-4-7 3-15,-7-4-10 16,-9-1-8-16,-1 0-8 16,-3 1 7-16,-17 1-1 15,-3 5-6-15,-3 8-7 16,2 7-2-16,0 11-11 16,6 0-64-16,-1 15-80 15,7 13-58-15,9 3-73 0,3-17-35 16,5-5-28-16</inkml:trace>
  <inkml:trace contextRef="#ctx0" brushRef="#br0" timeOffset="87755.525">8471 2478 514 0,'7'0'236'16,"-7"2"-95"-16,0 10 5 15,3 5-35-15,13 1-55 16,4 1-21-16,10-8 38 15,4-8 9-15,0-3 13 16,-7-3-11-16,-4-11-12 16,-7-4-10-16,-7-4-10 0,-9-1-5 15,0-3-17-15,-8-4-21 16,-15-1 10-16,-5 2-19 16,-3 4 0-16,-1 10 0 15,6 12-13-15,-1 3-84 16,4 13-74-16,6 14-68 15,12 3-66-15,5-16-67 16,1-4-1-16</inkml:trace>
  <inkml:trace contextRef="#ctx0" brushRef="#br0" timeOffset="88272.3977">8784 2410 278 0,'5'0'551'0,"-5"13"-441"16,-7 16-81-16,-6 3 126 16,5-1-39-16,1-4-60 15,5-10-6-15,2-7-19 16,0-7-15-16,0-3 17 16,0 0 13-16,11-13 16 15,3-11 22-15,5-8-54 16,3-5-29-16,-7-5 1 15,1 2 2-15,-4 2-4 16,0 7 4-16,-5 13-3 0,-3 10-2 16,-4 8-3-16,0 11-46 15,-7 18 1 1,-6 10 44-16,5 0 1 0,5-4 8 16,3-10 14-16,3-9 2 15,10-7 22-15,0-5 4 16,6-4 2-16,4-2 10 15,1-14-13-15,5-6-27 16,-3-5-14-16,-2-2-4 16,-5-1-26-16,-4 2-13 15,-4 9 7-15,-6 10 2 16,-3 9 8-16,-2 8-39 16,0 21-6-16,-2 11 67 15,-1 5 7-15,3-3-7 0,7-6 11 16,12-5-8-16,4-8-3 15,-1-7 0-15,8-9-97 16,-21-7-192-16,2-5-246 16</inkml:trace>
  <inkml:trace contextRef="#ctx0" brushRef="#br0" timeOffset="88640.9989">9498 2412 566 0,'-8'0'238'15,"8"0"-115"-15,10 0-28 16,21 0 93-16,11 7 13 16,10 1-68-16,2-1-62 0,-1-3-28 15,-9-4-23-15,-5 0-15 16,-12 0-5-16,-7-1-82 15,-6-7-54-15,-12 0-130 16,-2 4-195-16,-10-1-35 16</inkml:trace>
  <inkml:trace contextRef="#ctx0" brushRef="#br0" timeOffset="88888.9064">9628 2372 137 0,'16'0'509'15,"23"0"-304"-15,12 0-50 16,7 0-16-16,-3 5-50 0,0 1-11 16,-7 2-28-16,-14 0-24 15,-10-1-24-15,-10 3-2 16,-14 2-26-16,-3 3 2 16,-19 1 24-16,-9 1 7 15,-4-2 19-15,-1 0 0 16,1-1-10-16,11 0-16 15,3-3-18-15,8 0-158 16,13-10-141-16,0-1-48 16</inkml:trace>
  <inkml:trace contextRef="#ctx0" brushRef="#br0" timeOffset="89455.16">10352 2344 387 0,'-20'0'377'16,"20"0"-270"-16,0 0-34 16,20 0 104-16,13 0-145 15,9 0-20-15,7 0 30 16,-1 0-8-16,-6 0 18 16,-4 5 14-16,-7-1-3 0,-9 5-18 15,-4 4-4-15,-7 7-12 16,-6 9-18-16,-2 7 14 15,-3 5 3-15,0 3-14 16,-3 0 10-16,-4-3-11 16,-2-5-7-16,-1-7-6 15,-1-8-26-15,0-7-47 16,1-6-73-16,-3-8-68 16,6 0-113-16,-2-7-97 15</inkml:trace>
  <inkml:trace contextRef="#ctx0" brushRef="#br0" timeOffset="89644.9113">10376 2571 329 0,'28'-1'685'16,"22"1"-573"-16,13 0-94 15,6-1 87-15,0 1-61 16,-1 0-44-16,-8-2-3 15,-4-3-89-15,-8-2-24 16,-4-2-74-16,-38 4-85 16,-3 0-27-16</inkml:trace>
  <inkml:trace contextRef="#ctx0" brushRef="#br0" timeOffset="90254.4886">11140 2384 349 0,'-4'-8'239'0,"-11"4"-101"15,-3 1-42-15,-6 0-3 16,-3 2-48-16,-1 1-33 16,1 0-8-16,0 0-2 15,4 7-1-15,4-2 1 16,6-1-2-16,8-2-4 15,3-2 3-15,2 0 2 16,0 0 1-16,0 0 14 16,0 0 18-16,0 0 20 0,0 0-7 15,0 0 3-15,0 1-4 16,0 0-26-16,-6 6-20 16,1 4 0-16,-5 7 0 15,1 4 32-15,4 0-10 16,0-3 0-16,3-6-10 15,2-4-2-15,0-4 5 16,0-3-15-16,0 0 2 16,12-2-2-16,8 0 13 15,8 0 21-15,0 0-8 16,4 0-26-16,-2-1 1 16,-3 1-4-16,2 0-2 0,-7 12 0 15,2 7-1 1,-4 5-1-16,-2 3 7 0,-4 2 16 15,-10-2-2-15,-4-2 12 16,0-5-2-16,-4-4-5 16,-13-5 6-16,-6-5 3 15,-7-4 8-15,-1-2-7 16,-6 0-10-16,-2-2-6 16,-3-8-6-16,1-1-7 15,9 1-57-15,9-2-96 16,13 2-1-16,10-7 0 15,7-2-119-15,9 10-100 16,11-2-49-16</inkml:trace>
  <inkml:trace contextRef="#ctx0" brushRef="#br0" timeOffset="90555.119">11248 2441 587 0,'0'0'182'16,"-11"14"-150"-16,-17 18 112 15,-1 8 93-15,9 3-131 16,11-1-72-16,9-4 41 16,10-6-33-16,18-7-8 15,5-7-18-15,8-11-9 16,0-7 14-16,-7-9 25 16,-2-21-16-16,-9-10-8 15,-13-8 2-15,-10-8-5 0,-2-1-6 16,-25 4-4-1,-4 13 6-15,-4 16 1 0,2 17-14 16,0 7-2-16,-6 16-30 16,-3 15-18-16,6 9-95 15,5 3-156-15,26-23-141 16,5-4 20-16</inkml:trace>
  <inkml:trace contextRef="#ctx0" brushRef="#br0" timeOffset="91154.8793">11537 2556 125 0,'-2'0'294'0,"-15"14"-240"15,-1 14 12-15,3 7 60 16,8-1-22-16,5-1-19 16,2-8-28-16,0-6-5 15,0-7 5-15,2-5 23 16,5-6 30-16,1-1 29 16,5-9-15-16,1-16-58 0,4-10-32 15,4-9-14-15,0-4 26 16,2-1 6-16,0-1-10 15,-3 8-8-15,-9 9-32 16,-1 13 2-16,-10 13-4 16,-1 7-32-16,-3 11-9 15,-16 18-12-15,-4 7 45 16,4 3 1-16,7 1 5 16,6-5 2-16,6-4 0 15,0-7 2-15,6-9 18 16,4-8 10-16,2-7 12 15,8-5 20-15,1-15-25 16,5-9-28-16,3-5-7 16,2-5-4-16,0-3 2 15,-1 5-7-15,-10 10-3 0,-9 13-21 16,-7 14-10-16,-4 8-22 16,-10 22-25-16,-12 13 77 15,0 9 11-15,5 3 2 16,4 2 5-16,7-6-5 15,6-6-4-15,0-9-2 16,0-9-113-16,0-26-162 16,0-1-245-16</inkml:trace>
  <inkml:trace contextRef="#ctx0" brushRef="#br0" timeOffset="97120.931">9605 2783 317 0,'0'0'91'16,"-14"10"-35"-16,-4 6 13 15,-6 2 12-15,1 1-28 16,-5 2-18-16,0 1-1 16,1-1 9-16,2-2 10 15,4-3-3-15,5-3 0 0,5-3-24 16,6-4-8-16,5-1-18 15,0-2-8-15,0 0 5 16,16 1 3-16,6-1 9 16,14-1 42-16,4-1 17 15,2-1-5-15,-1 0-9 16,-4 0-12-16,0-3-17 16,-6-2-20-16,-4 0-4 15,-6 1-1-15,-4 0-54 16,-4 1-83-16,-6-1-71 0,-7-2-11 15,0 3-42 1</inkml:trace>
  <inkml:trace contextRef="#ctx0" brushRef="#br0" timeOffset="97355.3848">9686 2832 528 0,'-3'0'198'16,"3"12"-170"-16,0 9 35 16,0 4 69-16,0 4-36 15,7 2-58-15,6-4-29 16,-1-3-9-16,-2-5-10 16,1-4-60-16,-2-6-57 0,-2-4-28 15,-4-3-35-15,-3-2-27 16,0 0-88-16</inkml:trace>
  <inkml:trace contextRef="#ctx0" brushRef="#br0" timeOffset="97646.0064">9844 2912 376 0,'0'-3'170'0,"0"3"-112"16,-4 10-37-16,0 8 51 15,4 3-9-15,0-2-39 0,13-3-16 16,7-4 9-16,0-7 3 16,6-5 9-1,-4 0 27-15,-2-9-18 0,-4-6-6 16,-6-3 6-16,-6 0 12 16,-4-1-22-16,0 1 10 15,-16 2-16-15,-7 4-14 16,-1 6-8-16,0 5-38 15,4 1-94-15,6 3-34 16,5 9-13-16,9-6-25 16,0-1-89-16</inkml:trace>
  <inkml:trace contextRef="#ctx0" brushRef="#br0" timeOffset="97920.4203">10043 2910 234 0,'0'3'200'15,"-16"12"-108"-15,6 5-28 16,10 5 19-16,5 0-5 16,19-3-15-16,12-6 12 15,0-5-19-15,0-9 5 16,-3-2 8-16,-3-3-15 16,-4-12-3-16,-10-1 11 15,-6-4-11-15,-7-1-29 16,-3-1 3-16,-5 1 4 15,-16 3-10-15,-6 5-19 16,-9 6-12-16,-4 6-63 0,3 1-58 16,-3 4-49-16,27 5-55 15,0 0-93-15</inkml:trace>
  <inkml:trace contextRef="#ctx0" brushRef="#br0" timeOffset="99503.7652">9293 2863 99 0,'0'2'167'16,"0"-2"-57"-16,0 0-3 15,0 0 28-15,0 0 24 16,13 0-15-16,25 0-55 0,23 0-40 15,25 2 21 1,20 6 25-16,8 1-39 0,-2 1-13 16,-4-3-5-16,-16-1-31 15,-12-3-2-15,-17-1-5 16,-18-1-31-16,-10 1-52 16,-14-1-19-16,-10 0-6 15,-9 0-45-15,-2-1 5 16,-11 0-23-16,-8 0-29 15,2 0-75-15</inkml:trace>
  <inkml:trace contextRef="#ctx0" brushRef="#br0" timeOffset="99745.5004">9493 2971 281 0,'-77'9'117'16,"62"-5"-56"-16,11 0-35 15,4 2 23-15,12 0 0 16,26 3-2-16,25 2 68 16,22 2 0-16,14-3 9 15,2-1-13-15,-4-4-30 16,-6-2-18-16,-13-3-24 16,-9 0-27-16,-14 0-11 15,-13 0-1-15,-10 0 0 16,-11-2-41-16,-11-3-80 15,-10-1-128-15,-2 2-98 0</inkml:trace>
  <inkml:trace contextRef="#ctx0" brushRef="#br0" timeOffset="111588.901">10675 3005 0 0,'-10'-1'88'0,"4"1"-54"16,2 0-5-16,1 0-7 16,3 0-6-16,-3 0-6 15,3 0-8-15,0 0 1 16,-5 0 16-16,3 0 8 0,-5 0 12 15,-2 0 7 1,0 0-9-16,2 0-2 0,-4 0-7 16,5 0-10-16,2 0-3 15,-3 0 6-15,5 0 3 16,2 0-9-16,0 0-9 16,0 0-3-16,0 0 2 15,0 0 6-15,13 0-11 16,6 0 2-16,4 0 3 15,7 0 50-15,1 0-19 16,-1 0-19-16,-6-3 8 16,1-3-9-16,-6 0 3 0,0-1-5 15,-9 3 4-15,-5 0-6 16,-2 2-1-16,-3 1 1 16,0 0 9-16,0 1-12 15,0 0 1-15,0 0 3 16,0 0-9-16,2 0-4 15,-1 0-3-15,1-2-17 16,1 1 4-16,2 0 3 16,-5-2 6-16,1 2 7 15,1-1 0-15,3-1 1 16,-2 1 1-16,2-1-2 16,1 1-3-16,-2-2-3 15,2 3-4-15,2-3 7 0,-6 2 1 16,1 1 2-1,-3 0 2-15,2 1-2 0,-2 0 4 16,0-1-2-16,4-1 1 16,-1 0 3-16,-1-1 3 15,3 1-7-15,0 0 0 16,-3 0 0-16,1 0-1 16,-1 2 0-16,-2-2 0 15,1 1-2-15,-1 1 1 16,0 0-5-16,0 0-4 15,0 0-1-15,0 0 9 16,0 0-1-16,0-1-1 0,-6 1 3 16,-1 0 2-1,-1 0 5-15,-5 0 0 0,-1 0-5 16,0 0 0-16,-6 0-2 16,7 0 0-16,-3 0 0 15,3 0-3-15,0 0-3 16,6 0 5-16,1 0 0 15,3 1 1-15,3 0 0 16,0-1-3-16,0 0 1 16,0 0-2-16,5 0-9 15,8 0-1-15,7 0-4 16,5-2 18-16,2-2 5 16,-4 0 6-16,1 0-5 15,-8 0-6-15,-3 1 2 16,-2-1 1-16,-6 2 0 15,-5 1-3-15,0 0-1 0,0 1-9 16,0 0 9-16,0 0-3 16,0 0-6-16,0 0 0 15,0 0 6-15,0 0 3 16,0 0 0-16,0 0-4 16,0 0 4-16,0 0 1 15,0 0 0-15,0 0 1 16,0 0-1-16,0 0-3 15,0 0-1-15,0 0-5 16,0 0-6-16,-3 0-8 16,-4 0 23-16,-9 3 0 0,3 0 9 15,-6 2-6-15,3 0 2 16,-1 1-4-16,3-1-1 16,-5 2 0-16,9-1 0 15,-1 1 0-15,5-1 0 16,4-1-3-16,2-1-4 15,0-1-12 1,0-1-8-16,0 0 22 0,2 0-1 16,9-1-6-16,2-1 5 15,1 0 7-15,-1 0 25 16,0 0-20-16,0 0 4 16,0-3 0-16,-2-4-7 15,-3 1 4-15,2 1-1 0,-4 1 1 16,-1 1-2-1,-5-1-2-15,0 1 5 0,0 1 5 16,0 1 5-16,0 0-14 16,0 0-3-16,0 1-11 15,0 0 11-15,0 0 2 16,0 0-2-16,0 0-6 16,0-1-11-16,-3-1-1 15,-3 0 3-15,-3 0-2 16,-1 1-4-16,1 0-9 15,-2 0 12-15,-1 1 2 16,1 0 8-16,-2 0-3 16,-3 0-1-16,3 0-3 15,2 0 12-15,3 0 3 0,5 0 2 16,-2 0 0-16,2 0-2 16,1 0 0-16,2 0-1 15,0 0 0-15,0 0 0 16,0 0 0-16,0 0-7 15,0 0 3-15,5 0-5 16,3 0-2-16,0 0 12 16,3 0 4-16,-1 0 4 15,9-3 15-15,2 2-10 16,0 1-8-16,0 0 6 16,2 0-6-16,-7 0 0 15,-3 0-1-15,-2 0 12 16,-8 0 2-16,2 0-6 0,-2 0-5 15,-3 0-2 1,0 0 1-16,0 0-3 0,0 0-3 16,0 0 0-16,0 0 7 15,0 0 4-15,0 0-5 16,0 0-6-16,0 0 0 16,0 0 0-16,0 0-2 15,0 1-1-15,0 9-4 16,0 3 7-16,-6 1 4 15,3 2 11-15,-2-4-4 16,1 0 0-16,0-4 2 16,0-1-6-16,2-3 1 15,-2 0-3-15,4-2-1 16,-3-2-1-16,1 0-3 0,2 0-6 16,-3 0 6-16,-5 0 0 15,3-1 20 1,-9-7 3-16,2 0-6 0,-1-2-6 15,2 2-7-15,1 2 4 16,2 0-2-16,-3 2-6 16,3 1 0-16,2 1-3 15,4 1-4-15,-1 1-16 16,3 0-8-16,0 0-23 16,0 0-43-16,-2 0 6 15,2 0-11-15,-3 0-57 16</inkml:trace>
  <inkml:trace contextRef="#ctx0" brushRef="#br0" timeOffset="118831.9118">8182 2905 472 0,'-4'7'161'0,"4"-7"-63"0,0 0 2 16,26 0 46-16,20-7-61 16,24-3-20-1,20 1-4-15,10 2-7 0,0-2-29 16,-3-1-2-16,-8-2-17 15,-14-1 10-15,-11 1-16 16,-17 0 8-16,-12 2-3 16,-13 3-5-16,-13 2 0 15,-7 5-40-15,-2-1-14 16,0-1-60-16,-9 1-75 16,-15 1 16-16,10 0-84 0,-3 0-241 15</inkml:trace>
  <inkml:trace contextRef="#ctx0" brushRef="#br0" timeOffset="132482.481">962 8144 86 0,'2'-2'61'16,"-2"1"-17"-16,0-1-3 16,2 0 21-16,-2 2 6 15,0 0 2-15,3 0-1 16,-3 0 5-16,0 0 12 16,0-2 33-16,0 2 7 0,0 0-1 15,0 0-32-15,0 0-24 16,10 0-20-1,14 0-29-15,18 0 19 0,20 0 48 16,16 8-10-16,7 1-46 16,2 0-24-16,-8 0-7 15,-8-6 0-15,-10-1 0 16,-14-2-20-16,-8 0-35 16,-14 0-28-16,-8 0-31 15,-8-2-48-15,-7-3-55 16,-2 3 30-16,-4-3-93 15</inkml:trace>
  <inkml:trace contextRef="#ctx0" brushRef="#br0" timeOffset="134248.7211">6675 7846 412 0,'0'-4'205'0,"0"4"-124"16,0 0-10-16,0 0 32 16,7 0-13-16,7 6-26 15,7 14-32-15,4 12-5 16,0 4 11-16,-5 5 2 16,-6-4-2-16,-3 0-5 15,-7-8-25-15,0-4-8 16,-4-8 5-16,0-7 3 15,-4-3 12-15,-9-3-5 16,-5-3-2-16,-11-1 1 16,-11 0-1-16,-12-3-3 15,-2-8-3-15,-3 4-5 16,2 2 3-16,2 5-3 16,4 0-4-16,10 0-30 15,8 5-31-15,12 7-23 0,7 3-61 16,6 1-85-16,6-9-51 15,3-1-169-15</inkml:trace>
  <inkml:trace contextRef="#ctx0" brushRef="#br0" timeOffset="137273.2248">7257 7918 669 0,'-6'-7'291'0,"4"7"-146"16,2 0-43-16,0 5-24 15,0 20-67-15,4 15 23 16,9 5 40-16,2 3-34 0,-5-4-31 16,1-7-2-1,-5-6-2-15,-6-8-5 0,2-7-7 16,-2-3-57-16,0-8-63 15,-4-3-68-15,-16-2-38 16,-3-5 40-16,11-8-39 16,-4-1-89-16</inkml:trace>
  <inkml:trace contextRef="#ctx0" brushRef="#br0" timeOffset="137535.4448">7096 7923 440 0,'0'-52'151'16,"18"25"-95"-16,15 5 16 0,8 2 76 15,13 10-11-15,8 3-15 16,2 7-35-16,-9 7-35 16,-7 13-19-16,-20 7-21 15,-9 6 8-15,-11 2-16 16,-8-1 28-16,-8 2 10 16,-16-3-9-16,-10-3-1 15,-6-6-7-15,-4-5-15 16,-4-4 3-16,11-4-13 15,3-4-16-15,12-5-38 16,13-2-72-16,9 0-52 16,0 0-63-16,4 0-14 15,8 0-41-15</inkml:trace>
  <inkml:trace contextRef="#ctx0" brushRef="#br0" timeOffset="137897.7834">7513 8067 356 0,'0'7'261'0,"0"13"-181"16,-11 8-23-16,1 2 26 15,5-2 30-15,5-4-5 16,0-7-60-16,7-7-24 16,4-3-7-16,4-7 23 15,1 0 5-15,1-4 28 16,-2-12-36-16,-3-2-18 15,-2-3-18-15,-1-3 3 0,0 1-4 16,-4 2 19 0,2 8-5-16,-5 6-11 0,0 7-3 15,0 0-15-15,6 5-23 16,6 12 4-16,4 5 34 16,6 0 10-16,-6-2-5 15,-1-7-1-15,-2-3-1 16,-7-6-6-16,1-2-18 15,-3-2-86-15,-2 0-104 16,-4-2-26-16,0-5-75 16</inkml:trace>
  <inkml:trace contextRef="#ctx0" brushRef="#br0" timeOffset="138365.3586">7708 7749 432 0,'-4'2'197'16,"4"32"-143"-16,2 14 30 15,15 8 63-15,3 2-31 16,0-1-10-16,-1-3-57 0,-3-10-27 15,-6-7-6 1,-7-13 10-16,-3-10-7 0,0-7-9 16,0-5-8-16,0-2 1 15,0 0 1-15,0-18 7 16,0-9 11-16,0-3-22 16,0-1-42-16,9 5 31 15,11 5-4-15,-2 7 4 16,6 6-39-16,2 8 27 15,1 0 23-15,-3 15 20 16,-1 11-9-16,-4 5 5 16,-8 4-11-16,-6-3 21 15,-5-3-18-15,0-4 6 16,-22-6-10-16,-3-4-3 16,-2-8-1-16,-1-7-34 0,6 0-88 15,1-5-60-15,7-15-40 16,14 6-48-16,0 0-131 15</inkml:trace>
  <inkml:trace contextRef="#ctx0" brushRef="#br0" timeOffset="139265.1908">8065 8238 427 0,'0'0'174'15,"0"-18"-89"-15,7-12 31 16,8-3 28-16,-1-8-7 0,-1-4-35 16,-2-5-20-16,-7-1-15 15,1-4 1-15,-5 3-17 16,0 6-35-16,0 12-7 16,0 9-9-16,-7 16-5 15,2 9-15-15,-3 2-1 16,-5 27 4-16,-3 15 17 15,3 15 3-15,11 3 9 16,2-1-8-16,12-5-4 16,13-9 0-16,6-8 5 15,0-14-5-15,0-8-2 16,-2-12-26-16,-7-5 16 0,2-2-11 16,-5-18 10-1,-1-7-28-15,-7-6 17 16,-1-6 1-16,-5 0 0 0,1 5 19 15,2 5 4-15,-5 11 3 16,-1 14 5-16,4 4-8 16,-4 6-11-16,3 19-23 15,4 9 34-15,3 5 45 16,5-4-22-16,4-6-21 16,0-6 3-16,2-9 1 15,1-7-6-15,-1-7-59 16,1 0-57-16,0-14-130 15,3-6-34-15,-22 6 0 0,-1 1-12 16</inkml:trace>
  <inkml:trace contextRef="#ctx0" brushRef="#br0" timeOffset="139442.0118">8657 7988 284 0,'0'-23'189'16,"-5"21"-68"-16,-16 2-43 16,-3 0 1-16,-2 16 2 15,4 4-10-15,7 9-14 16,5 1-3-16,10 1-19 15,0-2-9-15,8-4-25 16,16-7-1-16,7-4 10 16,3-9 1-16,5-5-11 15,-2 0-21-15,-1-3-53 16,-2-11-96-16,-27 6-82 0,-2-1-117 16</inkml:trace>
  <inkml:trace contextRef="#ctx0" brushRef="#br0" timeOffset="140164.2609">9277 7767 659 0,'-39'-23'230'16,"10"22"-228"-16,4 1 14 16,5 4 11-16,4 11 53 0,3 1-32 15,3 5-31-15,-1-3-7 16,-2 2 18-16,2-2 0 15,-7 2 0-15,4-2-8 16,-1-2 2-16,2-3 17 16,4-4 2-16,4-4-11 15,3-1-1-15,2-4-12 16,0 1-17-16,10 2-9 16,19 0 9-16,13 1 2 15,8-1 22-15,9 4-24 16,-4 0-8-16,-2 4 8 15,-2 1-2-15,-2 5-5 0,-12 1 7 16,-5 5-27-16,-11-1 27 16,-10 3-9-16,-11-1 9 15,0 2 24-15,-15-6 16 16,-7-2 30-16,-11-7-11 16,-1-4-6-16,-5-5 1 15,-1-2-24-15,1 0-17 16,7-14-9-16,1-4-4 15,7-3-63-15,8 0-46 16,7-2-64-16,9 5-47 16,0 1-73-16,5 14 29 15,6-1-67-15</inkml:trace>
  <inkml:trace contextRef="#ctx0" brushRef="#br0" timeOffset="140664.48">9515 8091 426 0,'47'3'75'0,"-14"-3"-31"16,2-7 42-16,2-7 20 15,-5-3-23-15,-8 1-44 16,-6-5-24-16,-7 4 7 16,-10 1 20-16,-1 3-7 15,-1 5 21-15,-20 7 12 16,-10 1 1-16,-2 10-20 15,-1 17-20-15,3 5 0 16,7 4-4-16,9 0 2 0,15-2-20 16,2-3 5-16,26-8 15 15,9-5-13-15,9-7-14 16,-1-8 0-16,5-3-51 16,-6-10-23-16,-6-10-18 15,-4-5-24-15,-10-4-4 16,-4-7 55-16,-12-2 10 15,-5 2 38-15,-3 6 17 16,0 8 31-16,-3 11 47 16,-16 8-5-16,-4 3-23 15,-3 10-18-15,1 14 2 16,5 5 33-16,5 5 19 16,9 2-17-16,6 1-27 0,8-6 17 15,13-5 5-15,2-7-14 16,7-7-17-16,1-10-19 15,-1-2-14-15,1-4-51 16,-4-13-87-16,1-3-81 16,-25 7-103-16,3 1-68 15</inkml:trace>
  <inkml:trace contextRef="#ctx0" brushRef="#br0" timeOffset="140963.9221">10166 7650 573 0,'-12'-18'165'0,"12"18"-46"16,-2 9-37-16,2 22-39 15,0 19 93-15,0 13-15 16,2 9-42-16,8 2-24 16,-2-4-12-16,0-11-27 15,-5-14-16-15,-1-13-4 16,0-14-27-16,2-10-43 16,5-8-96-16,-5-1-165 15,5-13-13-15</inkml:trace>
  <inkml:trace contextRef="#ctx0" brushRef="#br0" timeOffset="141097.9486">10328 7929 401 0,'-40'-5'385'16,"2"5"-269"-16,7 10-98 16,6 7 14-16,14 0-32 15,10-2-33-15,1-12-264 16,11-1-18-16</inkml:trace>
  <inkml:trace contextRef="#ctx0" brushRef="#br0" timeOffset="141348.6573">10317 8015 0 0,'-16'29'493'0,"7"0"-453"16,9-4 0-16,0-5 106 15,20-6 13-15,11-9-56 16,6-5-72-16,-2-4-20 15,-3-16-11-15,-8-4-8 16,-6-2-31-16,-11-2 30 16,-7-1 9-16,0 4 51 15,-7 5 13-15,-11 9-34 16,1 5-30-16,-5 6-27 0,4 0-106 16,0 10-103-1,15-3 12-15,3 0-178 0</inkml:trace>
  <inkml:trace contextRef="#ctx0" brushRef="#br0" timeOffset="141570.0042">10580 7993 381 0,'24'24'65'0,"-11"1"25"16,1-7 60-16,-3-5 21 15,-4-5-38-15,-1-4-56 16,-4-4-21-16,0-3 28 15,1-12-31-15,0-8-51 0,2-2 4 16,2-1 16-16,2 3 0 16,2 4-9-16,7 8-13 15,3 3-35-15,4 5-53 16,3 3-44-16,-17 0-127 16,3 0-140-16</inkml:trace>
  <inkml:trace contextRef="#ctx0" brushRef="#br0" timeOffset="142402.8822">8754 8427 649 0,'0'27'170'0,"0"18"-20"16,18 10-36-16,6 1 5 15,6 0-15-15,-5-7-27 16,-7-10-56-16,-7-12-14 15,-4-12-7-15,-7-8-19 16,0-7-80-16,0 0-115 0,-10-7-129 16,-6-8-19-16</inkml:trace>
  <inkml:trace contextRef="#ctx0" brushRef="#br0" timeOffset="142583.7396">8475 8526 578 0,'0'-17'442'16,"30"7"-314"-16,33-3-66 16,19-3 89-16,11-2-39 15,1 2-44-15,-12 3-54 16,-17 6-14-16,-21 3-95 16,-11 4-90-16,-33 0-130 0,0 0-120 15</inkml:trace>
  <inkml:trace contextRef="#ctx0" brushRef="#br0" timeOffset="143214.2991">8919 8718 493 0,'44'16'158'0,"9"-16"-64"16,1 0 41-16,-10-16-7 15,-7-4-54-15,-10-3-69 16,-15 1-5-16,-9-3-61 16,-3 4 54-16,-21 3-38 0,-17 7 44 15,-6 9-5-15,1 2 3 16,4 16-4-16,8 14 0 16,12 5 7-16,14 1 5 15,5-2-5-15,11-5-17 16,26-9 13-16,9-6 4 15,7-8 19-15,-5-6-13 16,-1-2-6-16,-16-13 0 16,-6-5 4-16,-8-3-4 15,-6-4-15-15,-2 0-1 16,-6 2 16-16,3 2 4 16,-4 7 5-16,0 8-9 15,-1 8-18-15,-1 2-28 0,0 20-36 16,0 8 78-16,7 4 4 15,0-1 8-15,7-5 10 16,-3-8 18-16,-8-7 20 16,-1-6 23-16,-2-7 8 15,0 0-1-15,0-3-23 16,0-14-24-16,0-8 11 16,0-11-35-16,0 0-8 15,0 2-7-15,11 4-2 16,6 10-1-16,4 11 1 15,2 9-15-15,8 3 17 16,7 21 25-16,-4 8-16 0,5 4 4 16,-6-2-9-16,-8-2-4 15,-4-8 2-15,-5-10-2 16,-11-6-21-16,-2-8-43 16,-3 0-122-16,0-2-123 15,0-9-48-15</inkml:trace>
  <inkml:trace contextRef="#ctx0" brushRef="#br0" timeOffset="143564.0168">9736 8400 440 0,'0'0'228'0,"7"14"-216"16,7 19-12-16,5 8 165 15,7 0-20-15,1 2-77 16,-1-8-33-16,-1-8-20 16,-10-8 21-16,-8-8-15 15,-3-9-21-15,-4-2-11 16,-6 0-70-16,-16 0 38 16,-14-9 43-16,-6 3 3 15,-6 6 5-15,1 0-3 16,8 9-3-16,6 11-1 15,10 2 17-15,10 1 4 16,13-1-22-16,0-2-9 16,19-2 9-16,15-4 10 0,8-2-10 15,2-8-76-15,4-4-94 16,-32 0-61-16,-3-7-127 16</inkml:trace>
  <inkml:trace contextRef="#ctx0" brushRef="#br0" timeOffset="144097.5374">9968 8711 395 0,'27'-14'202'0,"0"1"-100"15,-1 0-25-15,2-1 34 16,-3-4-44-16,-7 2-48 16,-2 0-19-16,-8 1-18 15,-6 2 13-15,-2 1-11 0,-7 3 15 16,-15 7-5-16,-7 2-1 15,-5 7 6-15,0 17 1 16,2 7-8-16,9 6 3 16,9-1 0-16,12-2 2 15,2-5 3-15,16-9 27 16,12-6-8-16,2-8 1 16,1-6 0-16,-2 0-9 15,-3-11-11-15,-5-9-12 16,-2-4-26-16,-5-6-7 0,-4-1-2 15,1 1 44 1,-1-2 3-16,-3 6 31 0,-3 8 10 16,-2 9-3-16,0 7-38 15,1 2-7-15,3 0-16 16,1 15 23-16,5 5 46 16,-2 6-11-16,5-4 0 15,-4-6-4-15,-5-5-5 16,2-5 16-16,-8-6-2 15,0 0-15-15,0 0 1 16,0-11-2-16,0-11-4 16,0-10-17-16,6 3 10 15,10 2 9-15,4 4-8 16,4 7 10-16,-1 5-16 16,0 4-8-16,0 1-59 0,-4 3-81 15,-14 3-155-15,-1 0-137 16</inkml:trace>
  <inkml:trace contextRef="#ctx0" brushRef="#br0" timeOffset="144246.2727">10652 8671 831 0,'5'26'444'15,"-5"-21"-214"-15,0-5-194 16,0 0-36-16,0 0-97 15,-2-5-264-15,-7-3-303 0</inkml:trace>
  <inkml:trace contextRef="#ctx0" brushRef="#br0" timeOffset="157351.9298">940 7713 30 0,'-3'0'68'16,"0"-2"-36"-16,3 0 3 16,0-1-5-16,0 1-21 15,-1 2-6-15,1 0-3 16,0 0-3-16,0-2-11 16,0 2-3-16,0-5-11 15,0 2-5-15,0 1 4 16,0 0 13-16</inkml:trace>
  <inkml:trace contextRef="#ctx0" brushRef="#br0" timeOffset="157973.8242">887 7663 14 0,'0'-2'105'0,"0"2"-47"16,0 0 1-16,0 0 7 0,-2 0-13 15,2 0-11 1,0 0 1-16,0 0 9 0,0 0-5 15,0-2 5-15,0 2-12 16,0 0-12-16,0 0 1 16,0 0-2-16,-3 0-10 15,3 0-2-15,0 0-7 16,0 5-8-16,0 10-3 16,0 6-3-16,3 5 6 15,0 6 2-15,4 3 9 16,-5 5-9-16,-1 0 0 15,1-2 1-15,-2-4-2 16,3-2-1-16,-3-6-4 0,3-5-4 16,-3-3-2-1,0-4-2-15,0-3-8 0,0 0-5 16,0 0-4-16,0-2-7 16,0-2-3-16,0-1 0 15,2 1 17-15,-2-3 11 16,1-1 6-16,1 2-1 15,-2-3 1-15,2 1-10 16,-2-3-7-16,0 0 12 16,0 2 5-16,4 0 4 15,-4-2-8-15,0 2-18 16,0-2-10-16,0 0 2 16,0 0 16-16,0 1 1 15,0 0-28-15,0-1-18 0,0 0-17 16</inkml:trace>
  <inkml:trace contextRef="#ctx0" brushRef="#br0" timeOffset="197473.5719">2958 2249 431 0,'0'-10'190'16,"0"6"-114"-16,0 1-16 16,0 2 51-16,0 1 7 15,0 0-15-15,3 15-57 0,3 19-46 16,1 16 0-16,0 14 15 16,-5 10 23-16,-2 2-22 15,0-2 11-15,0-8-12 16,-4-10 14-16,1-14-24 15,1-14-3-15,-1-12-1 16,3-9-1-16,0-4-5 16,0-2-19-16,0-1-18 15,0-1-7-15,0-16 0 16,0-5-50-16,0-3-71 16,0-3 31-16,0 0 3 15,0-4 39-15,0 20-10 16,0 0-74-16</inkml:trace>
  <inkml:trace contextRef="#ctx0" brushRef="#br0" timeOffset="198027.4781">2958 2228 402 0,'0'-1'107'0,"-1"1"-48"15,-3 0 18-15,-5 3 6 16,-1 16-37-16,-8 5-13 16,-3 4 20-16,0 2 42 0,0-1-13 15,0-4-26-15,0-6-34 16,6-5-8-16,6-8-7 16,3-3-5-16,4-3 2 15,2 0 2-15,0-12 14 16,0-13-4-16,0-8-12 15,13-3-4-15,2 3-17 16,-1 3 0-16,-1 4 16 16,-1 9-1-16,-3 6 2 15,-1 7 18-15,0 4 4 16,-3 0 13-16,10 2-9 16,5 13-13-16,3 0-6 15,1 2-2-15,1-5 6 0,3-1-1 16,-2-4-3-1,-2-2-4-15,-6-2 4 0,-5-1 0 16,-9-1 3-16,-4 0-8 16,0 0-2-16,0 1 0 15,0 1 1-15,0 3 21 16,-9 7 9-16,-4 6-17 16,-5 6-3-16,-8 4 6 15,-1 0-6-15,0-1-1 16,1-5-10-16,2-5-17 15,6-6-46-15,1-3-28 16,9-4-26-16,1-5-62 16,7 0-82-16,0-5-44 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8:48:37.563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3817 3258 368 0,'0'-4'226'0,"0"4"-94"16,0 0 9-16,0 0 11 15,0 0-33-15,0 0-36 16,0 0-16-16,0 0-13 16,0 15-23-16,0 8-24 0,0 7 0 15,0 2 68-15,0 1 7 16,5-3-16-16,2-3-26 15,2-4-5-15,2-7-7 16,0-8-13-16,7-6-8 16,11-2-3-16,13-19 2 15,14-17 31-15,7-10 4 16,-6-8-19-16,-3-4-1 16,-7 3-10-16,-5-2-2 15,-7 4-9-15,-5 5-1 16,-7 6-7-16,-5 8-24 15,-4 6 2-15,-4 8 8 16,-2 5-13-16,2 6-23 0,-4 3-14 16,0 3-57-16,4 2-40 15,3 1-22-15,3 0-96 16,-3 0 35-16,-11 0 35 16,-2 3-125-16</inkml:trace>
  <inkml:trace contextRef="#ctx0" brushRef="#br0" timeOffset="2494.3488">9348 3946 289 0,'51'0'111'0,"-1"0"-58"16,-1 0 40-16,2-6-26 15,-5-1-16-15,-4 0-13 16,-7 0-32-16,-2 2 0 16,-7 0-2-16,-4 0-4 15,-4 2-15-15,-2 2-40 16,-8 1-24-16,-3 0-49 16,-5 0-86-16</inkml:trace>
  <inkml:trace contextRef="#ctx0" brushRef="#br0" timeOffset="3159.4581">9381 3859 86 0,'-7'5'95'0,"7"-3"-35"16,0-1-6-16,0-1 0 15,0 0-21-15,0 0-7 16,0 2 2-16,0-2 4 16,0 0-17-16,0 0-13 0,4 0 6 15,1 0 27-15,-3 0 5 16,-1 0-14-16,-1 0-8 15,2 0 5-15,-2 0 5 16,0 0-11-16,0 0-11 16,-5 7-6-16,-15 5-35 15,-2 5 8-15,-7 4 27 16,3 1 22-16,0 0-9 16,4-3 3-16,6-3 0 15,5-5 2-15,7-3-2 16,4-3-1-16,0-2-14 15,0 1 0-15,13-1-1 16,7-2 12-16,7-1-1 16,-1 0 8-16,4 0-4 15,-1 0-9-15,-6-4-5 0,-3 1-1 16,-3-1-24-16,-4-1-9 16,-2 1 8-16,-4-1-2 15,-1 2-19-15,-4 0-48 16,-2 2-68-16,0 0-112 15</inkml:trace>
  <inkml:trace contextRef="#ctx0" brushRef="#br0" timeOffset="9641.669">5160 4805 280 0,'-3'-1'90'0,"3"1"-58"15,0 0 9-15,-2 0 2 16,0 5-22-16,-2 9-7 15,1 3 28-15,0 2 12 16,3-2-1-16,-1-1-3 0,1-5-14 16,0-3-1-16,0-3-12 15,0-1-5-15,0-3-7 16,1-1-1-16,7 0-10 16,10-3 1-16,8-13 16 15,6-9 32-15,7-6-12 16,1-6-10-16,-1 0-11 15,-1 1-2-15,-3 1-3 16,2 5-10-16,-5 4 3 16,-6 4-4-16,-1 6 0 15,-10 4-3-15,-4 4-14 16,-2 4-5-16,-5 2-16 16,1 2-30-16,1 0-80 0,-6 0-79 15,0 0-46-15</inkml:trace>
  <inkml:trace contextRef="#ctx0" brushRef="#br0" timeOffset="12122.1637">5928 4564 458 0,'1'-27'156'15,"3"18"-42"-15,-4 5 45 16,0 4 3-16,0 16-63 15,0 21-96-15,-11 13 11 16,1 6 20-16,6-3 39 16,4-10-49-16,0-9-12 15,1-11 0-15,10-10 8 16,0-7-16-16,1-6-1 0,4 0-1 16,0-13 22-16,1-9 12 15,3-8-3-15,-6 0-24 16,3 0-9-16,-3 2-5 15,5 10-7-15,-6 7 5 16,0 11-11-16,3 0-18 16,-1 9 3-16,7 8 15 15,-2 0 18-15,2-6 1 16,-4-4 6-16,0-6 22 16,-4-1 21-16,-4 0-8 15,-2-12 6-15,-3-6 1 16,-5-2 0-16,0-2-20 15,-2 1-20-15,-11 0 1 0,2 5-8 16,0 5 12 0,4 4-14-16,5 4-3 0,0 3-10 15,2 0-111-15,0 0-91 16,6 0-79-16,3 1-53 16,-1-1-33-16</inkml:trace>
  <inkml:trace contextRef="#ctx0" brushRef="#br0" timeOffset="12340.7294">6427 4471 159 0,'-15'29'571'16,"-1"11"-428"-16,11 8-37 16,5-1 53-16,0-1-51 15,3-4-36-15,10-8-39 16,-2-6-32-16,1-8-1 15,-2-7-1-15,-5-6-68 16,-1-6-65-16,-4-1-136 16,0-10-30-16,0-5 81 15,-4-1-116-15</inkml:trace>
  <inkml:trace contextRef="#ctx0" brushRef="#br0" timeOffset="12572.1985">6332 4484 430 0,'0'-46'186'0,"10"34"-26"15,29 5-29-15,10 6-43 16,6 1-4-16,5 6 8 16,-5 13-17-16,-11 6-25 15,-14 2-1-15,-16 1-20 16,-14 1-25-16,-2 0 8 16,-26-3-5-16,-14-4 21 15,-6-4-5-15,-4-5-6 16,1-5 7-16,7-3-15 15,7-4-9-15,14-1-85 16,14 0-178-16,9-3-88 16,11-7-63-16</inkml:trace>
  <inkml:trace contextRef="#ctx0" brushRef="#br0" timeOffset="13406.8283">6846 4683 385 0,'-4'0'191'0,"4"0"-47"16,0 0 30-16,0 0 27 15,9 0-39-15,7 0-55 16,5-1-48-16,-2 0-17 16,-2 0-4-16,-4 1-16 15,-1 0-22-15,-1 0 0 16,1 0 0-16,6-3-9 0,1 0-58 16,4 0-69-16,-1-2-74 15,5-2-58-15,-22 4-7 16,1-2-154-16</inkml:trace>
  <inkml:trace contextRef="#ctx0" brushRef="#br0" timeOffset="13921.9973">7328 4493 69 0,'-26'-3'529'15,"-3"3"-412"-15,-5 18-40 0,-1 13 25 16,9 9-18 0,8 4-14-16,16 0-16 0,2-6-42 15,26-8-12-15,16-13 1 16,5-10 46-16,5-7-10 15,-4-11 1-15,-9-14 20 16,-4-6-13-16,-13-2 14 16,-15-3-24-16,-7 0 2 15,-5 1-10-15,-24 4-6 16,-10 8-10-16,-6 12-11 16,-5 11-2-16,4 4-9 15,7 24-126-15,9 7-48 16,18-2-72-16,12-19-32 15,7-7-219-15</inkml:trace>
  <inkml:trace contextRef="#ctx0" brushRef="#br0" timeOffset="14605.6882">7666 4533 258 0,'2'-1'72'0,"-2"1"-56"16,0 0 13-16,0 0 31 0,0 0-29 15,-6 0-9 1,3 0 4-16,-3 2 11 0,3 0-4 16,1 0-16-16,-1-1-7 15,0 0 11-15,0-1 10 16,1 0 5-16,2 0 9 15,-3 0 12-15,1 0 17 16,0 0 13-16,2 0-4 16,-2 0-26-16,0 0-5 15,0 0-7-15,-2 0-29 16,-1-1-10-16,3 0-6 16,-2 0 0-16,4 1 5 15,0 0-3-15,0 0-2 16,0-1 3-16,0 1-3 15,0 0 3-15,0 0-1 0,0 0-2 16,0 0 6-16,0-1-4 16,-3 0 1-16,-1-1 0 15,-1-1-3-15,0 2 2 16,1 1-2-16,-6 0-5 16,-2 7-3-16,-1 16-8 15,-1 8-1-15,9 5 4 16,5 2 4-16,10-2 9 15,22-7 0-15,12-8 3 16,2-11 16-16,3-10 17 16,-4-2 13-16,0-21 11 15,-9-7-16-15,-8-3 23 0,-12-4-30 16,-16-2-10-16,0-4 6 16,-19 4-24-16,-15 7 22 15,-8 9-7-15,-5 17-24 16,-4 6-6-16,1 21-10 15,7 15 3-15,8 7-52 16,12-2-92-16,21-5-61 16,7-10-117-16,17-24-1 15,2-2-46-15</inkml:trace>
  <inkml:trace contextRef="#ctx0" brushRef="#br0" timeOffset="14822.4859">8054 4416 532 0,'7'0'382'16,"-7"27"-281"-16,0 16-96 16,1 2 179-16,8 0-20 15,2-6-65-15,1-5-59 16,-1-7-31-16,-2-7-4 15,-1-4-5-15,-1-7-77 16,4-7-139-16,-6-2-186 16,1-6-156-16</inkml:trace>
  <inkml:trace contextRef="#ctx0" brushRef="#br0" timeOffset="15722.759">8278 4632 680 0,'-7'3'130'0,"7"-3"-70"0,0 2-8 16,0-2 32 0,0 1-84-16,0 1-11 0,2 0-74 15,3 3 35-15,-1-3 50 16,0 0 27-16,-1-1 22 15,-3 0 19-15,0-1 1 16,0 1 8-16,0-1-6 16,0 0-19-16,0 0-7 15,0 0-14-15,0 0-18 16,0 0-7-16,0 0-6 16,0 0 5-16,0 0-5 15,0 0 0-15,0 0-5 0,0 0-14 16,0 0 5-1,0 0 6-15,0 0-2 16,0 0 10-16,0 0 3 16,0 0 0-16,0 0 9 0,0 0 0 15,0 0 5-15,2-8 9 16,6-9-7-16,5-3 6 16,1-6-4-16,1-5 7 15,1-1-8-15,2 0 14 16,-4 6-7-16,-4 5-12 15,-1 9-6-15,-2 6 11 16,-3 3-7-16,0 3-8 16,-4 0 4-16,0 0 1 15,3 11-10-15,2 15-13 16,8 10-31-16,4 8 44 0,2 0 9 16,3-6-3-16,-4-3 3 15,-2-9-2-15,-3-6-3 16,-4-7 3-16,-1-7-7 15,-6-2 2-15,0-4-4 16,-2 0-2-16,0 0-61 16,0 0-73-16,0-11-54 15,-12-5-139-15,3 7-63 16</inkml:trace>
  <inkml:trace contextRef="#ctx0" brushRef="#br0" timeOffset="15882.8223">8397 4645 102 0,'-3'0'506'16,"6"-3"-263"-16,26 1-36 0,10-1 30 16,6-3-98-16,1 1-88 15,-2-1-49-15,-4-1-2 16,-1 0-46-16,-4 1-120 16,-28 3-207-16,-4 0-46 15</inkml:trace>
  <inkml:trace contextRef="#ctx0" brushRef="#br0" timeOffset="16075.5334">8789 4525 545 0,'-4'0'371'16,"4"0"-96"-16,4 0-178 15,21 0 23-15,6 0-52 0,3 1-25 16,-1-1-20-16,-3 0-23 15,-8 0-57-15,-4 0-98 16,-7 0-138-16,-11-2-112 16,0-4-157-16</inkml:trace>
  <inkml:trace contextRef="#ctx0" brushRef="#br0" timeOffset="17322.1823">9145 4440 255 0,'20'0'349'0,"22"0"-240"16,13-6-35-16,6-3 47 15,-1 4 13-15,-9 2-52 16,-15 3-7-16,-8 0-32 15,-13 15-13-15,-10 8-30 16,-5 7-2-16,0 3 2 16,-16 1 28-16,-5 0 40 15,0-3-14-15,0-1-9 16,0-4-23-16,4-2 3 16,2-5-23-16,4-5 7 15,1-2-6-15,3-5-3 16,2-1-18-16,0-4-98 15,1-2-100-15,1 0-95 16,1 0 27-16,-4-3-47 16</inkml:trace>
  <inkml:trace contextRef="#ctx0" brushRef="#br0" timeOffset="17508.5475">9226 4647 120 0,'2'-7'608'15,"29"2"-388"-15,12-2-141 16,16 0 45-16,5 0-47 16,1 1-23-16,-6-1-33 15,-9-1-21-15,-1-1-10 0,-8-1-106 16,-9-1-104-16,-1-4-17 16,-31 10 11-1,0-1-30-15</inkml:trace>
  <inkml:trace contextRef="#ctx0" brushRef="#br0" timeOffset="17821.325">9773 4441 321 0,'0'-11'138'16,"0"11"-9"-16,-6 0 0 15,-8 10 11-15,-7 13-37 16,0 10-52-16,0 5 7 16,9 6 14-16,10-2-3 15,2-1-22-15,24-6-27 16,10-8 30-16,6-9 27 15,4-10-68-15,-4-8 3 16,-1 0-2-16,-5-14 13 0,-12-7 8 16,-4-3-8-16,-12-3-16 15,-6-1 4-15,-4 1-11 16,-19 3 0-16,-12 6 18 16,-7 7-7-16,-4 10-11 15,3 1-13-15,4 7-1 16,12 11-13-16,12 4-74 15,12-1-85-15,3-6-128 16,18-12-67-16</inkml:trace>
  <inkml:trace contextRef="#ctx0" brushRef="#br0" timeOffset="18338.4815">10090 4375 335 0,'-5'0'40'15,"-1"0"-9"-15,3 0 42 0,1 0-6 16,2 0-11 0,0 0-9-16,0 0 12 0,0 0 28 15,0 0 13-15,0 0 9 16,2 0 28-16,14 0-14 16,3-3-70-16,5-3-26 15,1 2-2-15,-5 2 14 16,-4 2-6-16,-8 0 11 15,-4 0-17-15,-4 11-27 16,0 10-2-16,-4 10-17 16,-13 5 19-16,-6 4 12 15,-3 1-3-15,-2-2 4 0,5-4-8 16,5-4 7 0,10-7-8-16,8-5-2 0,5-5 14 15,17-4-5-15,17-5 13 16,5-5 16-16,7 0-20 15,-1-1-20-15,0-14-20 16,-5-1-58-16,-5-4-102 16,-32 10-152-16,-2-1-148 15</inkml:trace>
  <inkml:trace contextRef="#ctx0" brushRef="#br0" timeOffset="18572.206">10475 4535 585 0,'0'6'348'16,"16"-3"-158"-16,17 0-53 16,7-2 67-16,6 0-102 15,-12-1-62-15,-5 0-27 16,-8 0-11-16,-8 0-2 15,-10 0-75-15,-1 0-81 16,-2-4-98-16,0 1-168 16,0 0-158-16</inkml:trace>
  <inkml:trace contextRef="#ctx0" brushRef="#br0" timeOffset="25638.073">6652 5415 76 0,'0'0'263'16,"0"0"-186"-16,0 0-43 16,0 0 30-16,0 0-1 15,0 0-18-15,0 0-20 16,0 0-1-16,0 0 9 16,1 0 20-16,4 0 5 0,-2 0 1 15,-3 0-8-15,2 0 0 16,-1 0 0-16,1 0-2 15,1 0-2-15,3 0-5 16,1 0-9-16,6 0-7 16,3 0-4-16,8 0-4 15,5-3 6-15,7-1 3 16,4-1 14-16,8 2-16 16,2-3 0-16,3 0 17 15,-1 0-5-15,-9-1-6 16,-3 2-15-16,-8 1-7 0,-6 2 2 15,-6 1-4 1,-4 0-7-16,-6 1 2 0,-5 0-2 16,2 0-6-16,-5 0 3 15,-2 0-42-15,0 0-28 16,0 0-41-16,0 0-50 16,0 0-57-16,0 0-38 15,0 0-72-15</inkml:trace>
  <inkml:trace contextRef="#ctx0" brushRef="#br0" timeOffset="26394.2941">6874 5302 200 0,'3'-3'120'0,"-3"2"-52"15,0 1 10-15,0 0 5 16,0 0-9-16,0 0-10 16,0 0-25-16,-8 2-36 15,-13 11 1-15,-5 4 2 16,-9 3 20-16,-1 2 29 16,-1 0 21-16,0-3-17 0,6 1-6 15,6-6-3-15,10-3-19 16,7-4-8-16,3-3-6 15,5-2-13-15,0-2-4 16,0 0-4-16,0 0-13 16,9 2-10-16,2 0 27 15,8 1 2-15,2 1 19 16,8-3 10-16,0 0-1 16,7-1 11-16,-2 0-20 0,-1 0-3 15,-1 0 6 1,-4 0-7-16,-7-1-1 0,-5 0-2 15,-6-2 5 1,-3 1-2-16,-5 2-12 0,-2-1 2 16,0 1-7-1,0 0-6-15,0 0 0 0,0 0-30 16,0 0-30-16,0 0-20 16,0 0-36-16,5 0-77 15,-5 0-88-15,0-1-63 16</inkml:trace>
  <inkml:trace contextRef="#ctx0" brushRef="#br0" timeOffset="27886.7533">5110 5570 24 0,'21'2'33'0,"-10"-2"-26"16,-2 0-4-16,5 0 19 16,3 0-1-16,0 0-3 0,6 1-3 15,1 1-15 1,-2 0-7-16,-2-2 2 0,0 3 3 15,-6-1-23 1,1 2 13-16,1-1 4 0,2 1-9 16,4-1-2-16,-1 0 1 15,5-1 18-15,1 0 0 16,5 0-11-16,-1-1 11 16,1 1 2-16,-23-2-2 15,0 0-21-15</inkml:trace>
  <inkml:trace contextRef="#ctx0" brushRef="#br0" timeOffset="29506.527">8921 5267 563 0,'-5'-10'267'0,"5"9"-107"16,0 1-27 0,0 14 6-16,5 23-81 15,9 17-55-15,-1 14 47 16,-3 3 48-16,-5-1-23 0,-4-7-29 15,-1-11-8 1,0-12-25-16,0-10-8 0,0-9 3 16,0-9-8-16,0-7 0 15,0-5-19-15,0 0-90 16,2-7-48-16,6-16-35 16,-7 6-137-16,3-6-76 15</inkml:trace>
  <inkml:trace contextRef="#ctx0" brushRef="#br0" timeOffset="30053.0641">8982 5193 572 0,'-8'-22'143'16,"8"20"-83"-16,0 2 23 15,16 0 69-15,22 0-85 16,15 5-52-16,14 8 38 15,3 2 19-15,3 2-16 16,-7-2 3-16,-3-2-11 16,-4-5-27-16,-7-2 3 15,-12-5 4-15,-7-1 13 16,-7 0-2-16,-1 0-8 16,-8 0-7-16,1-1 5 15,-3-1-1-15,0 1-14 16,-1 1-1-16,4 0-11 15,1 14-2-15,-1 13-5 16,4 10 1-16,-2 6-3 0,-4 5 7 16,-1 0 5-16,1-1-3 15,-5-4 9-15,2-5-4 16,-2-8 1-16,-4-7-6 16,-3-8 3-16,-2-6-3 15,-2-5-2-15,0-4-4 16,0 0 3-16,0 0-1 15,-13 1 2-15,-11-1 0 16,-12 0 7-16,-15 0-3 16,-15 0 9-16,-15 0-11 15,-11 0 3-15,-3 0-5 0,8 0 0 16,8 3 2 0,12 3-2-16,10-1-4 0,9 0-25 15,8-1-56-15,20 0-34 16,13-4-48-16,7 0-43 15,11 0-102-15,5 0-105 16</inkml:trace>
  <inkml:trace contextRef="#ctx0" brushRef="#br1" timeOffset="34952.3736">7805 5373 211 0,'6'-20'139'0,"3"6"-17"16,0 2 3-16,-3 5 5 15,0 2 1-15,-2 5 30 16,0 0-32-16,2 20-20 16,3 15-46-16,2 13-31 0,-6 7 83 15,-3 1-36 1,-2-2-37-16,0-6-22 0,0-6 9 16,0-10-21-16,-2-7-8 15,-3-7 5-15,2-9-5 16,3-3-51-16,-1-6-61 15,-1 0-82-15,2-7-96 16,-3-7-55-16,1-2-104 16</inkml:trace>
  <inkml:trace contextRef="#ctx0" brushRef="#br1" timeOffset="35503.8017">7841 5302 457 0,'0'-27'324'0,"12"18"-156"16,23 3-72-16,13 2 16 16,11 4-43-16,8 0 0 15,0 0-39-15,-3 5 4 16,-7 2-3-16,-8-1 1 16,-11-2-19-16,-10-1-7 15,-7-1 8-15,0 0 5 16,-1 1-1-16,2 0-2 15,-1 1 1-15,-2 0-9 16,2 1 11-16,-5 0 6 16,2 2-5-16,-3 1 0 0,1 0-9 15,-2 0-5-15,1 2 1 16,0 3-7-16,3 3 0 16,-1 6-4-16,0 6 1 15,0 3 3-15,-4 5 1 16,-4 0 1-16,-5-1 2 15,-2-1 11-15,-2-3 5 16,-4-1-7-16,-14-4 2 16,-2 0 3-16,-5-1 10 15,-5 0-20-15,-3-2 1 16,-4-2-7-16,-2-4 7 16,-3-3-1-16,-8-5-1 15,-11-8 8-15,-7-1-2 0,-12-3 0 16,-2-11 0-16,0 4-5 15,14 1-6-15,10 7-4 16,16 2-2-16,14 0-5 16,8 0 9-16,9 4-29 15,11 3-49-15,0 0-36 16,12 0-58-16,18-4-33 16,-8-3-161-16,-1 0 24 15</inkml:trace>
  <inkml:trace contextRef="#ctx0" brushRef="#br1" timeOffset="35949.1653">8544 5518 375 0,'-11'0'276'0,"11"0"-122"0,0 0 40 16,6 0 71-16,17-2-85 16,15-2-80-16,9 0-65 15,2 2-8-15,2-2 30 16,-4 4-31-16,-3-3-4 16,-5 0-11-16,-12-2-11 15,-7 1 0-15,-7 0-35 16,-6 1-51-16,-7 0-69 15,0-1-24-15,-2-1-55 16,-16-1-77-16,6 4 23 16,0-1-134-16</inkml:trace>
  <inkml:trace contextRef="#ctx0" brushRef="#br1" timeOffset="36226.1624">8803 5419 217 0,'13'0'314'0,"9"0"-231"16,9 0-62-16,-2 0 72 16,-1 0-22-16,0 1 0 15,-10 2-40-15,-8 1-23 16,-2 0 27-16,-5 1 31 16,-3 3-13-16,0 2-10 0,-7 5-43 15,-11 3 11 1,-8 1 7-16,-4 0 18 15,-5-1 37-15,-2-1-27 16,2 0-28-16,4-2-9 0,2 0-9 16,10 0-29-1,11-3-183-15,8-11-173 0,0-1-164 16</inkml:trace>
  <inkml:trace contextRef="#ctx0" brushRef="#br1" timeOffset="37563.8263">9876 5523 136 0,'0'0'182'16,"0"0"-100"-16,0 0 11 0,0 0 40 15,8 0-10 1,8 0 0-16,17 0 1 0,15 0 21 15,14-5 1 1,13 1-10-16,7-2-15 0,-4-1-39 16,-2-1-23-16,-15 0-40 15,-10 2 5-15,-12 0-13 16,-17 2-9-16,-7 3 5 16,-8-1-7-16,-7 2-13 15,0 0-24-15,0 0-24 16,0 0-30-16,-2 0-30 15,-12 0-37-15,1 3-93 0,2-1-68 16,7-2-66 0</inkml:trace>
  <inkml:trace contextRef="#ctx0" brushRef="#br1" timeOffset="37935.4572">10322 5384 438 0,'0'0'290'0,"26"0"-189"16,16 0-36-16,6 4 72 15,5 5-50-15,0 2-40 0,-6 0-16 16,-12 1-15-1,-9-2-2-15,-12-2-6 0,-7-2-3 16,-5-3 0 0,-2 2 16-16,-2 4-9 0,-16 6-12 15,-6 3 31-15,-8 0 0 16,-3-2 6-16,4-1-23 16,3-1-2-16,-1-2-8 15,9 0 1-15,4-4-5 16,8-2-86-16,5-2-95 15,3-4-88-15,3 0-1 16,10 0-61-16</inkml:trace>
  <inkml:trace contextRef="#ctx0" brushRef="#br1" timeOffset="38374.1505">10760 5121 511 0,'-3'0'175'16,"3"23"-78"-16,0 18-37 15,4 13 89-15,5 7 27 16,-1 1-67-16,-3-2-34 15,3-9-4-15,-7-7-34 0,-1-10-19 16,0-8-7 0,0-7-11-16,0-7 0 0,0-5-9 15,0-6-93 1,0-1-75-16,0-8-118 0,0-5-22 16,-3-5-203-16</inkml:trace>
  <inkml:trace contextRef="#ctx0" brushRef="#br1" timeOffset="39001.78">10747 5147 298 0,'0'-20'343'0,"13"15"-232"15,21 1-22 1,19 4 13-16,12 0-7 0,7 0-9 15,-7 0-51-15,-3 2-6 16,-9 0 15-16,-5 0-16 16,-6 0-18-16,-6 0 28 15,-7 1 18-15,-5 1-25 16,-6 0-4-16,0 2-10 16,-4 0-7-16,5 2 3 15,1 0 8-15,1 2-5 16,-2 2 1-16,2-1-10 15,0 1 0-15,0 1-7 0,-5-1 3 16,2 3-3 0,-5 5 2-16,-2 1 2 0,0 6-2 15,0 4-1-15,-1 3 12 16,0 3 2-16,1 0-10 16,2-2 4-16,0-1 2 15,-1-4 4-15,-2-2-2 16,0-6-12-16,-7-5-1 15,2-6 2-15,-3-4 0 16,-2-5-2-16,0-1 0 16,0-1-2-16,0 0 2 15,-8 0 2-15,-15 0 2 16,-17 0-1-16,-17 0 5 16,-20 0 5-16,-16 0-10 15,-15 0-3-15,-5-5 15 0,-1 3-9 16,6 2 5-1,19 0-4-15,15 2-3 0,18 8-4 16,21-1-7-16,13-1-12 16,13-2-25-16,9-1-69 15,0 1-72-15,19-3-100 16,-3-3-108-16,0 0-114 16</inkml:trace>
  <inkml:trace contextRef="#ctx0" brushRef="#br0" timeOffset="65614.7218">2882 7905 128 0,'-6'0'90'15,"6"0"-59"-15,0 0-5 16,0 0 20-16,0 0-4 16,0 0-3-16,0 0 3 15,0 0-18-15,0 0-11 16,0 0-1-16,8 0-3 15,3 0 10-15,7 0 2 16,6 0-5-16,10 0-9 16,11 0 5-16,4 0 3 15,13 0-5-15,4-2-7 16,5 1 5-16,8 1 12 16,2-2 12-16,3 0 6 0,3 0 15 15,-1 1-2-15,-1 1-41 16,-7 0-10-16,-7 0-1 15,-2 0-39-15,-6 10-9 16,-7 1-24-16,-5 2 10 16,-12-4-22-16,-11 0-3 15,-7-2 38-15,-7 0 11 16,-14-7-49-16,0 0-95 16</inkml:trace>
  <inkml:trace contextRef="#ctx0" brushRef="#br0" timeOffset="66670.3505">4953 7887 312 0,'20'2'122'0,"19"-2"-96"15,16 0 27-15,21 0 34 16,16 0 4-16,23-6-17 0,4-1-28 16,4-1-21-16,-5 3-25 15,-14-1-24-15,-10 3-9 16,-14 1-44-16,-67 2-71 15,-7 0-120-15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8:49:56.37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3079 3913 125 0,'0'0'107'0,"0"0"-65"16,0 0-2-16,4 0 3 15,5 0-1-15,3 0 9 16,2 0 20-16,6 0-26 0,2 0-26 15,6 0-12-15,4 0-2 16,3 0 6-16,5 0 6 16,5 0-1-16,2 0 21 15,4 0-12-15,-6 0-17 16,5 0-3-16,-5 1-3 16,3 0-2-16,-1 0-41 15,-3 2-22-15,-1-1-2 16,-7 1-1-16,-4 0 0 15,-31-3-27-15,3 0-89 16</inkml:trace>
  <inkml:trace contextRef="#ctx0" brushRef="#br0" timeOffset="970.5511">5908 3976 207 0,'14'0'118'16,"14"0"-65"-16,10 0-12 16,6 0-7-16,9 0-19 15,1 0-5-15,1 0-5 16,5 0 5-16,-2 0 0 16,4 0-4-16,-2 0-6 15,2 0-28-15,-9-1-29 16,-40 0-36-16,-2-2-87 0</inkml:trace>
  <inkml:trace contextRef="#ctx0" brushRef="#br0" timeOffset="1756.2973">7763 3918 135 0,'4'0'184'0,"17"0"-114"16,11 0-29-16,14 0 7 16,13 0-7-16,6 0-35 15,4 0 9-15,1-2-15 16,7-1-4-16,1 1-16 0,4-1-5 15,-1 1-5-15,-6-2-48 16,-53 3-80-16,-8 0-56 16</inkml:trace>
  <inkml:trace contextRef="#ctx0" brushRef="#br0" timeOffset="2348.8112">9343 3880 176 0,'5'3'76'0,"33"-2"12"16,12-1 21-16,12 0-30 15,8 0-15-15,10 0 1 16,6 0-6-16,7-1-40 0,6-6-15 16,-2 2 3-16,-1-2-7 15,-9 4-18-15,-7 1-34 16,-68 2-44-1,-7 0-87-15</inkml:trace>
  <inkml:trace contextRef="#ctx0" brushRef="#br0" timeOffset="6530.0616">2939 5015 102 0,'30'0'118'16,"-9"-1"-98"-16,5-2-15 15,-3 0 4-15,3 0-9 16,2-1-12-16,4 0 4 15,3-3 1-15,3 1 2 16,3 0-6-16,2 1-14 16,1 1 9-16,0-1 11 0,-34 4-37 15,0 0-50-15</inkml:trace>
  <inkml:trace contextRef="#ctx0" brushRef="#br0" timeOffset="7330.4316">5745 4989 62 0,'0'0'163'16,"0"0"-91"-16,9 0-23 16,15 0-2-16,7 0-3 15,7 0 1-15,11 0-15 16,7 0-9-16,13-2 7 15,7 0 26-15,5-3 4 16,3 0-44-16,4 1-14 16,2 0-2-16,-3 0 0 15,2 1-4-15,-5 2 3 0,-3 1 2 16,-6 0-9-16,-1 0-27 16,-5 1-52-16,-59 1-64 15,-3 0-65-15</inkml:trace>
  <inkml:trace contextRef="#ctx0" brushRef="#br0" timeOffset="8007.947">7995 5052 182 0,'19'3'113'15,"12"-2"-48"-15,11 0 7 16,11 0-20-16,11-1-27 16,3 0-5-16,5 0-9 15,0 0-6-15,-1 0-2 16,-1-5 0-16,2 0-3 15,-4 1-11-15,-1-1-20 16,-3 2-19-16,-51 1-62 16,-2 1-131-16</inkml:trace>
  <inkml:trace contextRef="#ctx0" brushRef="#br0" timeOffset="8564.1081">9493 5017 121 0,'7'0'183'15,"28"0"-105"-15,18 0-50 16,14 0 15-16,9 0-10 15,6 0 25-15,4-1 28 16,-2-4 16-16,-1-1-31 16,-6-1-31-16,-3 0-28 15,-3 3-12-15,-9-1-22 16,-8 3-20-16,-15 2-38 16,-39 0-68-16,0 0-135 15</inkml:trace>
  <inkml:trace contextRef="#ctx0" brushRef="#br0" timeOffset="13079.9367">1491 6041 285 0,'0'-3'79'16,"0"0"-62"-16,0 1-7 15,0 0 15-15,3 1 7 16,-1 0-4-16,4-2-13 16,9-1-14-16,12-3 5 15,24-3 11-15,19-2 8 16,26 1 22-16,25-3-8 16,24 0-6-16,19 1-7 15,13-1-3-15,10 4-17 0,5-1-2 16,-5 2 32-16,-5 2 1 15,-11 1-27 1,-9 0-10-16,-14 2 0 0,-9 2 0 16,-11 2-18-16,-13 0-4 15,-26 0-1-15,-21 2-4 16,-20 6 7-16,-19 1-6 16,-18 0-1-16,-6-3 5 15,-5 0 2-15,0 1 1 16,0-2 17-16,0 1 2 15,-2-2 6-15,1 1 3 16,1 3-4-16,1 6-2 16,14 8-3-16,9 10 0 0,0 9 6 15,0 17-2-15,2 14-4 16,-2 22 5-16,2 17 13 16,-2 16 34-16,-1 10-20 15,-2 4-30-15,-1-3-2 16,-7-9-22-16,2-11-3 15,-4-13 9-15,-2-16 8 16,0-12-17-16,-2-16 24 16,-1-9 1-16,-3-14 3 15,-3-11-2-15,0-12-1 16,0-7-3-16,0-7-13 16,0-1-32-16,0 0-42 15,0-8-80-15,0-1-69 0</inkml:trace>
  <inkml:trace contextRef="#ctx0" brushRef="#br0" timeOffset="13355.4849">4274 7697 468 0,'-132'9'60'0,"2"-9"-49"16,-23 0-11-16,-25-16-8 15,-11-9-5-15,-16-5-19 16,-3-7-82-16,142 21-15 15,6 0-14-15</inkml:trace>
  <inkml:trace contextRef="#ctx0" brushRef="#br0" timeOffset="14213.3242">1196 6140 300 0,'-11'143'85'15,"6"10"21"-15,-2 16 1 16,3 13-10-16,-3-4-15 15,0-12-23-15,4-21-1 16,0-25-30-16,-5-21-16 0,0-18-11 16,-1-9 37-1,1-11 1-15,1-12-16 16,-1-8-17-16,6-12-6 0,2-5 1 16,0-4-1-16,0-1-1 15,14-3-7-15,6-1-23 16,1-1-6-16,10-3 1 15,15 1-14-15,13-6 49 16,29-1 1-16,23-5 33 16,24-2-6-16,21-12-20 15,19-2 30-15,1-2 16 16,7 0-26-16,-14 1-26 16,-11 3-2-16,-20 0-47 15,-15 5-31-15,-107 7-51 16,-7 1-172-16</inkml:trace>
  <inkml:trace contextRef="#ctx0" brushRef="#br0" timeOffset="16262.1871">6089 8218 650 0,'-24'34'260'0,"-7"20"-150"16,1 3-22-16,4-2 13 15,0-3-7-15,3-7-7 16,6-6-45-16,6-12-19 16,8-10-13-16,3-8-6 15,3-4-4-15,24-5-7 16,7 0 7-16,16-2 27 16,4-9 7-16,0-1 7 15,-4-1-22-15,-10 2-18 16,-8-3-1-16,-9 0-23 15,-4 1-83-15,-4-1-61 16,-2-1-110-16,-13 10-85 16,0-2-23-16</inkml:trace>
  <inkml:trace contextRef="#ctx0" brushRef="#br0" timeOffset="16460.0217">6361 8403 539 0,'-19'33'421'0,"3"6"-164"16,-2 1-140-16,5-1 22 16,2-6-57-16,2-6-44 15,7-7-32-15,-1-6-6 16,3-5-11-16,0-4-49 16,0-3-64-16,11 0-92 0,5-2-123 15,-8 0 67 1,-1 0-53-16</inkml:trace>
  <inkml:trace contextRef="#ctx0" brushRef="#br0" timeOffset="17060.2704">6503 8380 359 0,'-3'-7'129'15,"1"7"-12"-15,2 14-9 16,-2 13-7-16,1 9-30 15,1 4 42-15,-6-1-42 16,4-5-22-16,0-7-13 0,1-10-27 16,-1-8-4-16,2-3-5 15,0-6-17-15,0 0-75 16,3 0-117-16,1-6-47 16,-2 0-21-16</inkml:trace>
  <inkml:trace contextRef="#ctx0" brushRef="#br0" timeOffset="17762.3509">6519 8533 337 0,'-5'9'122'0,"2"-2"-72"16,1-2 15-16,2-3 45 16,0-2-4-16,0 0-6 15,0 0-6-15,0 0-1 16,0-10-8-16,0-5-1 16,5-8-12-16,5-5-46 15,1-2-19-15,-1 3-7 16,3 2 0-16,-2 4 1 15,0 7-2-15,0 1-10 16,-4 7 3-16,1 3 6 16,-1 3-10-16,6 7 12 0,1 13 0 15,-2 8-3-15,-1 1-7 16,-5 0 10-16,-3 1 0 16,-3-1 0-16,0-4 0 15,0-2 0-15,0-10 3 16,0-6-1-16,0-3 0 15,0-4-2-15,0 0-9 16,0 0-7-16,3 0-24 16,1 0 13-16,3-2 27 15,3-7 1-15,2-4 6 16,1-6-7-16,5-1-19 16,2-3-13-16,1-3-6 0,-6-4-4 15,-1-1 18 1,-7-1 11-16,-1-2 1 0,-6 7 12 15,0 7 7-15,0 6 1 16,-6 7 5-16,-1 7 8 16,-7 0 12-16,0 23-21 15,0 13-12-15,-6 14 0 16,3 8 18-16,6-1 1 16,8-5 6-16,3-14-6 15,5-16-19-15,19-11 0 16,5-11 11-16,3-2-11 15,8-23-8-15,0-10-103 16,-25 12-203-16,1 3-136 0</inkml:trace>
  <inkml:trace contextRef="#ctx0" brushRef="#br0" timeOffset="18195.4207">7242 8304 288 0,'-33'7'372'16,"13"23"-280"-16,9 9-58 15,6 0 91-15,5 1 27 16,5-10-73-16,17-8-56 16,4-11-20-16,5-11 0 15,0 0 27-15,4-18 3 16,-10-7-3-16,-11-4-19 15,-6-5-11-15,-8 0 0 16,0-2 7-16,-13 3-1 16,-7 7 7-16,-1 8 13 0,2 14-9 15,0 4-17 1,3 11-46-16,5 19-67 0,4 3-85 16,7-15-109-16,0-6-159 15</inkml:trace>
  <inkml:trace contextRef="#ctx0" brushRef="#br0" timeOffset="18512.7867">7529 7972 406 0,'-16'41'88'0,"0"37"-73"16,6 8 16-16,1 0 86 15,7-9-39-15,2-14-63 16,0-19-7-16,0-14 46 16,0-17 61-16,0-6-3 15,0-7-12-15,0-2 0 16,0-18 8-16,11-16-18 16,4-7-42-16,7-5-30 15,1 1-5-15,6 11 4 16,1 11-17-16,-6 14-21 15,1 11-57-15,-4 0-51 16,0 16-58-16,-14-1-110 0,-3-1-52 16</inkml:trace>
  <inkml:trace contextRef="#ctx0" brushRef="#br0" timeOffset="18829.5305">7927 8204 610 0,'-2'-4'330'0,"2"24"-330"0,0 27-40 15,5 10 40-15,0-4 142 16,-4-5-51-16,-1-12-91 16,0-11-16-16,0-9-28 15,-12-10-14-15,-1-6-75 16,-3-9-34-16,6-20-29 16,2-12-2-16,3-11 35 15,5-4 58-15</inkml:trace>
  <inkml:trace contextRef="#ctx0" brushRef="#br0" timeOffset="19145.2729">7895 8177 75 0,'20'-25'235'0,"3"8"-70"16,-2 10-22-16,0 7-23 16,2 0-48-16,-1 16 3 0,-6 11 2 15,-3 6-20-15,-6 5-28 16,-7 1-7-16,0-3 25 16,-13-5-7-16,-6-9-9 15,0-5-2-15,4-10 8 16,10-3-27-16,5-4-10 15,2 0-7-15,23-4-59 16,6-3-73-16,4 2-24 16,2 5 39-16,-8 0 70 15,-5 10 42-15,-10 12 12 16,-12 2 28-16,-2 6 14 16,-16-1 26-16,-19-2-25 15,-5-2 16-15,-4-6 50 16,2-4-19-16,5-8-43 0,7-7-36 15,12 0-11-15,10-9-37 16,8-9-89-16,0 4-148 16,14 2-107-16</inkml:trace>
  <inkml:trace contextRef="#ctx0" brushRef="#br0" timeOffset="19778.9513">8185 8524 169 0,'-12'16'226'0,"8"-14"-178"16,4-2-32-16,0 0 33 16,0-2 33-16,0-14-8 15,9-4-33-15,4-7-33 16,0-7 14-16,-2-6 10 15,2-6 4-15,-3-1 16 16,0 2 9-16,2 9-3 16,-2 13-40-16,-2 9 21 0,-2 10-11 15,-4 4-2-15,4 7 1 16,3 18-9-16,3 6-7 16,3 7-1-16,-2 1 5 15,3 1-8-15,-3-5-6 16,-2-8-1-16,-6-5 0 15,-2-9-42-15,-3-1-23 16,0-8-38-16,-14-1-21 16,-6-3-20-16,9 0-66 15,-2-4-176-15</inkml:trace>
  <inkml:trace contextRef="#ctx0" brushRef="#br0" timeOffset="20090.2587">8513 8200 292 0,'-11'31'100'0,"-11"8"-45"15,3 6 23-15,5-5 10 16,5-1-7-16,7-13-17 0,2-7 28 16,0-6 11-16,13-9 0 15,6-1-20-15,4-3-13 16,6 0-37-16,6-9-33 16,-1 2-73-16,-2 0-34 15,-3 0-59-15,-22 3-65 16,-3-1-103-16</inkml:trace>
  <inkml:trace contextRef="#ctx0" brushRef="#br0" timeOffset="20908.1316">9942 8049 370 0,'0'-19'251'0,"0"19"-147"0,0 0 12 16,9 14 65-16,4 18-46 16,-2 6-9-16,1 9 9 15,-9 1-52-15,-3-1-31 16,0-4-26-16,-9-7-12 15,-4-7-12-15,-2-8-2 16,1-10-40-16,-3-4-67 16,-3-7-94-16,-2 0-98 15,13-7-5-15,-2-7-95 16</inkml:trace>
  <inkml:trace contextRef="#ctx0" brushRef="#br0" timeOffset="21080.9783">9689 8144 655 0,'32'-37'204'0,"25"11"-81"16,11 3 9-16,8 2 0 15,3 6-68-15,-13 6-44 16,-11 6-20-16,-15 3-24 16,-11 0-75-16,-9 5-129 15,-20 1-102-15,0-1-65 16</inkml:trace>
  <inkml:trace contextRef="#ctx0" brushRef="#br0" timeOffset="21273.9558">10217 8292 581 0,'-3'59'136'0,"3"-16"-123"16,0-14 50-16,0-5 47 15,5-8-55-15,-2-6-44 16,-1-8-11-16,-2-2-62 16,0 0-62-16,0-10-82 15,0-3-85-15</inkml:trace>
  <inkml:trace contextRef="#ctx0" brushRef="#br0" timeOffset="21961.4716">10319 8357 442 0,'0'46'92'0,"-7"-24"-55"16,3-8 50-16,2-6 70 16,-1-8-45-16,3 0-49 15,0-13-49-15,0-14-14 16,9-12-2-16,4-3-54 15,2-3-46-15,-3 6 28 16,0 8 51-16,0 8-3 0,-3 12 12 16,-1 6-7-1,-5 5 21-15,-1 14 7 0,3 11 0 16,-4 6 25-16,2 3 8 16,-1-4-11-16,-2-5-15 15,0-8 2-15,0-10 22 16,5-5 12-16,2-2-12 15,1-13-19-15,10-12-7 16,1-9-12-16,0 3-85 16,-2 2 10-16,-4 6 53 15,-6 11-1-15,-5 6 8 16,-2 6 15-16,0 7 1 0,0 20 0 16,-6 9 8-1,-1 4 25-15,5 1 6 0,2-7-11 16,0-5-1-16,0-11 1 15,0-5 13-15,0-8 2 16,8-5-9-16,8 0 0 16,2-7 5-16,2-8-40 15,0-6-35-15,-10-1-27 16,1-3-31-16,-8-2 52 16,-3-1 2-16,0 4 13 15,0 6 26-15,-11 9 4 16,-2 7 20-16,-3 2-1 15,-2 11-19-15,1 16-3 16,1 9 19-16,9 0 5 16,5-2-3-16,2-4-6 0,7-10 18 15,11-7 2 1,1-6-7-16,4-7-13 0,5 0-1 16,1-14-15-16,2-10-86 15,-20 10-169-15,-1-2-230 16</inkml:trace>
  <inkml:trace contextRef="#ctx0" brushRef="#br0" timeOffset="22767.5221">11066 8014 352 0,'-25'-26'141'0,"-4"19"-43"16,-4 7 23-16,-6 0 44 0,1 25-36 15,4 11-45-15,5 13-26 16,8 6-22-16,8 5 6 16,11 1-4-16,2-9-25 15,23-5-12-15,14-12-1 16,2-11-3-16,3-11 0 15,-4-12-17-15,-2-1-20 16,-2-18-25-16,0-9-36 16,-24 6-133-16,-3 1-135 15</inkml:trace>
  <inkml:trace contextRef="#ctx0" brushRef="#br0" timeOffset="23162.0185">11169 8065 630 0,'-24'55'93'0,"24"-4"-69"16,0 1 90-16,8-6 55 16,9-7-79-16,-5-14-59 15,-5-10-22-15,-3-8-3 16,-4-7 24-16,0 0-6 15,0-22 10-15,5-12 18 16,-2-7-28-16,10-6-24 16,2-3-2-16,4 2 1 0,1 6-4 15,0 11 1-15,-1 13 4 16,-7 11 31-16,-1 7-31 16,-3 8-5-16,0 18 3 15,-5 8 4-15,-1 6-1 16,-2 3 8-16,0-3-6 15,0-1-3-15,0-6-5 16,5-5-46-16,-2-12-38 16,8-8-33-16,7-8-85 15,-10-2-96-15,1-9-133 16</inkml:trace>
  <inkml:trace contextRef="#ctx0" brushRef="#br0" timeOffset="23562.3757">11511 8123 343 0,'-33'-18'240'15,"9"16"-236"-15,6 2 2 16,1 6 50-16,1 15-42 16,6 4-14-16,5 6 0 15,2 1 1-15,3-1 12 16,0-2 4-16,0-6-5 15,8-7 3-15,2-11 6 16,3-5-6-16,3-2 23 16,3-17 11-16,2-6-49 0,0-6-3 15,3-1-5-15,-4-2-1 16,-1 1 7-16,-1 5 4 16,-4 6 4-16,-9 11 25 15,1 8 16-15,-6 3-19 16,0 16-28-16,0 14-34 15,-4 8 34-15,4 5 5 16,0-2 16-16,0-4-13 16,0-7 0-16,0-10 0 15,6-9-3-15,-3-9-5 16,4-2-2-16,3-17-53 16,-6 1-83-16,4-2-295 0</inkml:trace>
  <inkml:trace contextRef="#ctx0" brushRef="#br0" timeOffset="23751.2177">11714 8229 324 0,'-7'42'147'0,"7"-23"-53"15,0-8 6-15,0-6 44 16,0-5-75-16,5-7-69 15,6-16-20-15,-4-6-146 16,-1 13-75-16,-5 0-77 16</inkml:trace>
  <inkml:trace contextRef="#ctx0" brushRef="#br0" timeOffset="24077.889">11829 8236 342 0,'0'42'84'0,"0"-26"2"16,0-11 53-16,0-5 5 16,0 0-24-16,3-16-58 15,4-11-37-15,0-9-25 16,2-7 0-16,-1 3-58 16,5 3 10-16,-1 10 24 15,4 10 24-15,-5 8 35 0,1 9 36 16,0 0-43-16,1 20 8 15,1 11 40-15,-2 3 8 16,-2 0 17-16,-4-5-16 16,-1-3-20-16,-5-9-27 15,0-6-28-15,0-10-10 16,0-1 0-16,-5-10-102 16,-10-15-156-16,7 10-33 15,-3-4-165-15</inkml:trace>
  <inkml:trace contextRef="#ctx0" brushRef="#br0" timeOffset="24230.4796">11675 7878 601 0,'-12'-5'700'0,"12"5"-681"15,0 0-19-15,0 7 0 16,7 0 0-16,-3-3-48 15,-3-4-487-15</inkml:trace>
  <inkml:trace contextRef="#ctx0" brushRef="#br0" timeOffset="31744.0879">2883 2348 217 0,'-9'-25'149'16,"4"19"-126"-16,2 4 24 15,0 1 65-15,0 1-21 16,3 0-11-16,-3 18-38 15,-1 16-22-15,2 14 3 16,-3 9 80-16,5 7 15 16,-2-1-10-16,2 1-40 15,0-6-30-15,0-8-15 0,0-8-7 16,0-8-9-16,0-8-4 16,0-7-3-16,0-8 0 15,0-4-34-15,2-4-52 16,3-3-86-16,1 0-49 15,-6-11-18-15,3-3-19 16</inkml:trace>
  <inkml:trace contextRef="#ctx0" brushRef="#br0" timeOffset="32493.1602">2882 2231 343 0,'20'-3'158'15,"12"3"-90"-15,17 1 13 16,24 9 12-16,16 1 4 15,6 2-3-15,5-2-13 16,0-2-6-16,-4-5-32 16,4-4-16-16,-2 0 0 0,-1 0 18 15,-4-4-43 1,-7-3-2-16,-7 1-2 0,-12 4 1 16,-10 2 1-16,-12 0 0 15,-12 0-3-15,-8 0 3 16,-6 0 0-16,-4 4 0 15,-2 0 0-15,-2 2 1 16,1 1 14-16,2 5-10 16,3 5-5-16,1 4 0 15,3 6 0-15,1 2 0 16,-2 3 3-16,4 1-3 16,-4 4 0-16,0 4 8 15,-5 1-8-15,1 2 0 16,-5-4-3-16,-3-3 1 15,-1-6 2-15,-2-6 0 0,1-6 5 16,-1-6 2-16,-5-5-6 16,0-4-1-16,0-2-4 15,0-1-13-15,0 0-4 16,-7 1 21-16,-7 0 2 16,-10-2 4-16,-12 1-6 15,-7-1-5-15,-12 0 0 16,-15 1 1-16,-14-1 4 15,-20 0 3-15,-14 0-2 16,-8 0 6-16,-8 0 4 16,4 0 6-16,2 0-6 15,7 3-3-15,12 2 1 16,16 1-9-16,14-1 0 16,22-2 1-16,13-1 1 15,15-2-2-15,15 0-10 0,7 0-28 16,7 0-38-16,0 0-108 15,16-7-34-15,0 3-27 16</inkml:trace>
  <inkml:trace contextRef="#ctx0" brushRef="#br0" timeOffset="33050.4542">3185 2495 527 0,'-5'-3'212'15,"5"3"-100"-15,0 14-18 16,0 12-48-16,5 7 13 15,1 2 44-15,-2-4-46 0,1-3-36 16,1-5-13-16,-4-5-5 16,-1-4-3-16,-1-4-35 15,0-2-109-15,-1-5-129 16,-7-3-47-16,1 0-131 16</inkml:trace>
  <inkml:trace contextRef="#ctx0" brushRef="#br0" timeOffset="33222.1293">3136 2539 649 0,'17'-26'206'15,"8"11"-141"-15,10 0 67 0,5 1-24 16,-1 4-67-16,-7 5-35 16,-10 5-6-16,-4 0-62 15,-8 5-128-15,-10 9-65 16,0-7-6-16,-8 1-63 15</inkml:trace>
  <inkml:trace contextRef="#ctx0" brushRef="#br0" timeOffset="33376.996">3211 2647 429 0,'0'10'134'0,"2"-10"-73"15,24 0 109-15,4-9-41 16,4-1-78-16,-5 2-51 15,-2 3-12-15,-4 3-129 0,-18 2-147 16,-4 0-108-16</inkml:trace>
  <inkml:trace contextRef="#ctx0" brushRef="#br0" timeOffset="33620.4101">3412 2652 411 0,'-9'12'247'0,"9"-3"-158"15,0 4-43-15,0-1 16 16,17-2-42-16,3-2-20 16,-1-6 0-16,-3-2-3 15,-2 0-41-15,-9 0 4 16,-5-6 39-16,0-4 1 0,-3-1 0 16,-13 0 9-16,0 0 8 15,-5-2 14-15,3 1-4 16,1 0-27-16,4 2-43 15,5 4-113-15,8 2-2 16,0 4-38-16</inkml:trace>
  <inkml:trace contextRef="#ctx0" brushRef="#br0" timeOffset="34160.4675">3513 2592 398 0,'2'20'103'0,"3"-3"-81"16,0-2 35-16,6-3 1 16,0-4-42-16,-3-4 3 15,1-3 5-15,-6-1-10 16,3 0-7-16,-4-3 4 16,-1-8 24-16,-1-2-2 15,0-2-33-15,0 0-9 16,0 3-40-16,0 3-37 15,0 4-11-15,0 4-13 16,2 1 9-16,0 0 9 16,4 6 88-16,1 8 4 0,6 2 23 15,-4 0 3 1,2-3 16-16,-1-1 21 0,-5-3 3 16,2-3-18-16,-3-4-12 15,-4-1-12-15,0-1-7 16,0 0 2-16,0 0-2 15,0 0-12-15,0 0-5 16,-2-11 0-16,-2-2-4 16,4-3-10-16,0 0-7 15,0 1 12-15,0 2 7 16,0 4-2-16,6 3 4 16,4 4 7-16,3 2 31 15,4 0 1-15,4 9-24 0,-1 8 2 16,-6 2-13-1,-1-1 3-15,-7-1-5 16,1-5 0-16,-4-4-2 0,-1-1 0 16,0-6-48-16,-2-1-82 15,0 0-74-15</inkml:trace>
  <inkml:trace contextRef="#ctx0" brushRef="#br0" timeOffset="34493.2065">3842 2447 100 0,'0'20'272'16,"7"5"-209"-16,6 0 1 16,7-2 21-16,1-2-8 15,-4-3-13-15,-2-7-2 16,-5-5-26-16,-8-5-27 15,-2-1-4-15,0 0-4 16,0 0-1-16,-14 0 0 16,-7-1 5-16,-2-2 12 15,-2 3-13-15,5 0 1 16,4 7-1-16,3 6-3 16,6 2-1-16,7 3-7 15,0-2-7-15,14-1-14 16,13-3-29-16,6-8-10 0,2-4-36 15,-19 0-47 1,-4-4-91-16</inkml:trace>
  <inkml:trace contextRef="#ctx0" brushRef="#br0" timeOffset="34852.2416">4017 2567 145 0,'-18'-9'312'0,"6"9"-215"16,4 1-34-16,2 13-2 15,3 4-25-15,3 3-36 16,0-1-1-16,7-3 0 16,3-4-13-16,2-6 13 15,-1-3 1-15,2-4 7 0,-2 0 6 16,0 0 6 0,-4-4-4-16,0-5 2 0,-3 0-17 15,-4-2-1-15,0 2-16 16,0 2 0-16,0 2-10 15,0 4 25-15,0 1 4 16,0 7-2-16,0 10 0 16,2 4-6-16,7-3 6 15,4-2 17-15,0-7 1 16,-1-4 18-16,-1-5-8 16,-1 0 1-16,-1-9-12 15,2-9-17-15,-6-6-66 0,-2-2-88 16,-3 13-52-16,0 2-64 15</inkml:trace>
  <inkml:trace contextRef="#ctx0" brushRef="#br0" timeOffset="35059.8908">4065 2428 271 0,'-2'-5'153'0,"2"5"-57"15,7 15-74-15,10 10-16 16,6 5 86-16,-2 4-29 15,1 0-38-15,-4-2 16 16,-2-5-13-16,-3-7-11 16,0-6-17-16,-2-6-4 15,0-6-29-15,3-2-75 0,-10 0-115 16,-1-7-97 0</inkml:trace>
  <inkml:trace contextRef="#ctx0" brushRef="#br0" timeOffset="35188.6635">4237 2524 415 0,'-22'-11'158'0,"3"11"-37"16,7 2 0-16,1 10-75 15,9 1-46-15,2 1-34 16,2-3-29-16,14-4-75 16,-5-7-80-16,2 0-114 15</inkml:trace>
  <inkml:trace contextRef="#ctx0" brushRef="#br0" timeOffset="35510.1843">4298 2586 295 0,'-7'24'109'0,"7"-5"-73"16,0-7 15-16,4-5 4 16,11-5-53-16,1-2-1 15,2-4-1-15,-4-12-68 16,-3-4-28-16,-5 1-35 15,-6 1 27-15,0 3 93 16,0 4 11-16,-9 5 110 16,-1 5-24-16,-2 1 6 0,1 0-31 15,-1 9-17-15,5 1 2 16,1-2-2 0,6-1-22-16,0-4-17 0,0-2-5 15,8-1-8-15,0 0 8 16,8-7 0-16,-4-5-26 15,0 0-68-15,-2 1-49 16,-7 2-23-16,-3 8 21 16</inkml:trace>
  <inkml:trace contextRef="#ctx0" brushRef="#br0" timeOffset="35758.9787">4356 2547 76 0,'-2'19'121'16,"2"-1"-36"-16,0-1-16 15,4-3 7-15,4-4-32 0,1-3 30 16,-5-3 7-16,0-3-8 15,-2-1-8-15,-1 0-11 16,-1 0-18-16,2-12 6 16,-2-4-30-16,0-3-12 15,0 3-16-15,4 4 7 16,2 4-9-16,-4 5-15 16,3 3 12-16,1 0 21 15,2 7 2-15,3 9 16 16,1 3 9-16,2 2-17 15,-1-3 5-15,5-5-15 16,6-5-13-16,-13-8-146 16,0 0-318-16</inkml:trace>
  <inkml:trace contextRef="#ctx0" brushRef="#br0" timeOffset="36076.2343">4674 2560 391 0,'-4'0'302'16,"4"0"-93"-16,0 0-12 15,18-1-47-15,8-1-121 0,14 0-16 16,10 2 52 0,3 0-6-16,-3 0-28 0,0-1-29 15,-1 0-1-15,-5-2-1 16,-5 0-73-16,-8-1-51 16,-6-1-170-16,-25 2-38 15,0-2-22-15</inkml:trace>
  <inkml:trace contextRef="#ctx0" brushRef="#br0" timeOffset="36345.0654">4944 2421 336 0,'0'0'317'0,"39"0"-273"0,19 9-29 15,11 6 13-15,8 0 23 16,2 1-12-16,-11 0-5 15,-9-2 47-15,-12 0 16 16,-16-4 5-16,-12-1-53 16,-11-4-44-16,-8 1-5 15,-11 0-25-15,-16 4-36 16,-4 3 42-16,-3 2 18 16,5 3 1-16,2 0-2 15,5 2-47-15,2 1-142 0,15-17-28 16,5-2-54-1</inkml:trace>
  <inkml:trace contextRef="#ctx0" brushRef="#br0" timeOffset="37410.3967">6116 2314 383 0,'-4'30'118'16,"2"15"-65"-16,2 13 30 16,2 6 51-16,11 2-1 0,0-3 12 15,-4-7-46 1,-1-10-32-16,-3-11-33 0,-4-8-13 15,1-10-16 1,-2-6 0-16,1-6-5 0,-1-2-23 16,3-3-77-16,-3 0-130 15,0 0-88-15,0-5-83 16</inkml:trace>
  <inkml:trace contextRef="#ctx0" brushRef="#br0" timeOffset="38126.2845">6160 2270 111 0,'60'0'203'16,"35"14"-41"-16,33 1-17 15,24-1 32-15,14-1 11 16,1-5-14-16,-7-5-49 16,-9-3-53-16,-22 0-46 15,-10 0-14-15,-16-7-12 16,-14-2-3-16,-14 1 3 15,-21 1-2-15,-17 1 0 0,-16 2 2 16,-10 3 0 0,-8 1 0-16,-3 0 4 0,0 0-1 15,0 0-3-15,0 0 0 16,2 0-8-16,7 0-5 16,0 8 0-16,8 9 6 15,5 11 4-15,6 7-1 16,0 10-1-16,-1 6 2 15,-4 5 3-15,-3-1-5 16,-3-4 5-16,-3-8 5 16,-5-10-2-16,-2-8-3 0,-4-8 0 15,-3-4-3 1,0-6-4-16,0 0-15 0,0-2-11 16,-1 1 11-16,-15 0 9 15,-11 1-3-15,-10 0 11 16,-7 0 5-16,-13 1 7 15,-16 0 11-15,-16-2-5 16,-18-2-13-16,-18-4-10 16,-17 0-10-16,-13 0 19 15,-3-4 1-15,2-1-4 16,11 1 3-16,13-1 1 16,12-1 0-16,20 0 8 15,14-1-7-15,16 0-1 16,19-1-8-16,18 1-14 15,13 0-65-15,13 0-100 0,13 6-88 16,13-1-35-16</inkml:trace>
  <inkml:trace contextRef="#ctx0" brushRef="#br0" timeOffset="38910.7186">6275 2486 244 0,'4'13'131'16,"6"8"25"-16,0 4 24 15,1 4 20-15,-2 0-15 0,-2-2-82 16,-1-3-43-16,-4-5-34 15,1-5-16-15,-1-5-2 16,-2-3-8-16,0-4-61 16,0-2-111-16,0 0-83 15,-7-2 0-15,1-7-44 16</inkml:trace>
  <inkml:trace contextRef="#ctx0" brushRef="#br0" timeOffset="39359.4332">6262 2456 350 0,'19'-20'40'0,"8"11"21"15,10 1 49 1,5 3-31-16,-2 4 2 0,-4 1-5 16,-10 0-46-16,-4 10-6 15,-9 6-23-15,-8 4 7 16,-5 3 12-16,0 3-12 15,-10 5 18-15,-13-2 18 16,-4-1-7-16,-2-2-16 16,3-7-8-16,4-5-7 15,11-6 4-15,6-5-6 16,5-3-4-16,3 0-16 16,14 0-77-16,10 0-25 15,-3 0 59-15,3-2 47 16,-12 2 12-16,-1 0 1 15,-10 2 10-15,-2 11 13 0,-2 3-6 16,0 2-8-16,-13-3 26 16,-7 0 36-16,0-5 3 15,-3-3-24-15,2-4-18 16,1-3-19-16,0 0-10 16,2 0-4-16,1-6-38 15,3-5-84-15,3 0-62 16,11 5-76-16,0 1-96 15</inkml:trace>
  <inkml:trace contextRef="#ctx0" brushRef="#br0" timeOffset="40843.1384">6642 2784 231 0,'0'0'150'0,"0"0"-55"15,0-18 6-15,0-6-6 16,0-5 7-16,0-10-7 16,-9-5-9-16,0-1 0 15,1-1-38-15,0 4-25 16,-2 5 4-16,3 7-7 16,0 9-16-16,3 8-4 15,1 7-1-15,-3 5-1 16,4 1-2-16,-4 3-5 15,2 17-6-15,-2 7-17 0,4 9 18 16,2 2 14-16,0 1-4 16,0-2 4-16,11-2 0 15,0-5 0-15,3-7-3 16,-1-5 0-16,0-5-1 16,0-5-52-16,3-3-85 15,0-3-54-15,-10-2-39 16,-1 0-33-16</inkml:trace>
  <inkml:trace contextRef="#ctx0" brushRef="#br0" timeOffset="41342.1743">6791 2573 138 0,'-4'0'174'0,"-3"0"-82"16,-9 5 1-16,0 14 14 15,5 7-8-15,2 2-50 16,8-1-22-16,1-4-4 16,0-7-3-16,10-7-5 15,4-6 5-15,4-3 12 16,-2-3 28-16,0-13-1 15,-1-5-7-15,-6-2-13 16,-7-1-24-16,-2-2-12 0,-2 1 3 16,-12 2-6-1,-6 8 1-15,-1 8 14 0,4 7-15 16,3 0-54-16,3 18-47 16,4 8-43-16,7 2 3 15,0-16-33-15,9-4-93 16</inkml:trace>
  <inkml:trace contextRef="#ctx0" brushRef="#br0" timeOffset="41558.2481">6911 2575 355 0,'-34'0'203'0,"8"6"-121"16,4 18-22-16,13 2 18 0,9 6-25 15,2 1-34-15,22-6-19 16,9-4-1-16,7-8 1 16,1-9 10-16,-2-6-1 15,-5 0-9-15,-4-16-56 16,-7-7-84-16,-21 9-82 16,-2 0-161-16</inkml:trace>
  <inkml:trace contextRef="#ctx0" brushRef="#br0" timeOffset="41798.3829">6935 2408 187 0,'0'19'162'0,"3"6"-92"15,18 5 17-15,-1 2 1 16,3 5-15-16,-4-1-6 15,-1 0-21-15,-5-6-20 16,-2-6-19-16,-7-8-5 16,-1-7-2-16,-3-2-11 15,0-5-59-15,0-2-67 16,0 0-48-16,0 0-108 16</inkml:trace>
  <inkml:trace contextRef="#ctx0" brushRef="#br0" timeOffset="42031.707">7137 2538 466 0,'-9'0'132'16,"-1"2"-95"-16,-4 18 13 16,-6 4 16-16,6 6-19 15,-4-2-15-15,9-2 11 16,7-3-2-16,2-4-21 15,0-3-20-15,17-1-14 16,11-4-8-16,9-4 16 16,5-4-34-16,0-3-63 15,-26 0-73-15,-4-1-89 16</inkml:trace>
  <inkml:trace contextRef="#ctx0" brushRef="#br0" timeOffset="42540.0789">7215 2571 41 0,'-24'10'534'0,"12"16"-494"15,1 2-33-15,10 0 59 16,1-4 11-16,0-5-21 16,11-4-47-16,2-6-3 15,3-2-6-15,0-4 7 16,5-3-7-16,3 0-16 15,-4 0-48-15,2 0 8 16,-6 0 3-16,-3 1-5 16,0 3 13-16,0 2 45 0,-2 0 2 15,-1-2 8-15,1 0 40 16,-3-4 4-16,-1 0 13 16,4 0 13-16,-5-4 0 15,-1-9 4-15,-5-2-24 16,0-2-13-16,0 0-47 15,-2-1 0-15,-9 3 0 16,0 4-19-16,4 3 5 16,-4 4-75-16,8 4-98 15,0 0-28-15,3 0 12 16,0 0-145-16</inkml:trace>
  <inkml:trace contextRef="#ctx0" brushRef="#br0" timeOffset="42809.9013">7507 2614 331 0,'-5'17'147'0,"0"4"-93"15,5 0 2-15,0-3 21 16,8-4-41-16,7-5-3 16,3-5 15-16,-3-4 5 15,0 0 20-15,-3-8-8 16,-4-9-15-16,-4-1-20 15,-4-4-11-15,0-2-5 16,0 1-5-16,-10 1 4 16,-1 7-13-16,0 6-5 15,4 5-32-15,-2 4-77 16,3 0-47-16,4 0-30 0,2 2-16 16,0 0-7-16</inkml:trace>
  <inkml:trace contextRef="#ctx0" brushRef="#br0" timeOffset="43075.2191">7619 2601 167 0,'18'19'91'0,"-7"-1"6"16,0-1 22-16,-4-1-20 15,1-5-5-15,-3-4-14 16,-3-3 0-16,-2-4-22 0,0 0-13 16,0 0-3-1,0-9 19-15,0-11 11 0,0-3-53 16,0 1-19-1,0 1 0-15,0 7-3 0,0 3 3 16,0 4-12-16,6 4-21 16,2 1 2-16,5 1 2 15,2 1 12-15,5 0 0 16,-3-3-70-16,0-3-43 16,-1-5-62-16,-13 4-50 15</inkml:trace>
  <inkml:trace contextRef="#ctx0" brushRef="#br0" timeOffset="43328.1889">7721 2361 149 0,'-18'0'188'0,"10"7"-107"16,8 17-3 0,0 5 6-16,6 4-11 0,11 1-1 15,5-2-11-15,-2-2 2 16,2-3 14-16,-5-4-20 15,-5-5-18-15,-1-5-27 16,-4-6-8-16,-4-2-4 16,-3-2-15-16,0-1-55 15,0-1-12-15,0 0-14 16,0-1 27-16,0 0 8 16,0 0-11-16,0 0-10 0,0 0-45 15,3 0-88 1</inkml:trace>
  <inkml:trace contextRef="#ctx0" brushRef="#br0" timeOffset="43620.4492">7936 2503 423 0,'-28'0'121'0,"2"5"-66"0,-1 13 37 16,4 5 0-16,2 5-40 15,8 3-5-15,8-1 10 16,5-2-27-16,8-3 15 16,20-5-10-16,5-4-17 15,5-6 14-15,5-6-14 16,-1-4 3-16,0 0-21 15,-7-8-157-15,-26-1-146 16,-6 0-123-16</inkml:trace>
  <inkml:trace contextRef="#ctx0" brushRef="#br0" timeOffset="44747.5032">4495 2582 170 0,'-4'3'211'16,"4"-2"-105"-16,0 1-44 16,0 1 11-16,21 3-11 15,13 4-14-15,15-1 102 16,7 1 10-16,7-3-43 15,7-2-42-15,6-2-31 16,6-3-7-16,4 0 2 16,4 0 6-16,-4 0-9 0,-2-4-27 15,0-2 4 1,-6 1 4-16,-4 1 10 0,-8 2 11 16,-10 2-4-16,-10 0-19 15,0 0 7-15,-6 6-18 16,-1 0-1-16,-1 0-1 15,-2-1-2-15,-1-2 7 16,-4-1-7-16,-7-1 2 16,-3 0 2-16,-2-1-2 15,-9 0 5-15,0 0-5 16,-4 0 0-16,2 0 0 16,0 0-1-16,-1 0-2 15,-1 0-7-15,-2 0-8 16,-1-1-15-16,-3 1-26 15,0 0-44-15,0-1-84 0,0 1-199 16,-5-2-15-16</inkml:trace>
  <inkml:trace contextRef="#ctx0" brushRef="#br0" timeOffset="45295.388">5635 2500 282 0,'35'0'93'16,"3"0"-57"-16,8 0 54 15,7 6-3-15,-1 3-16 16,4 2-8-16,-9-1 7 16,-5 0 2-16,-5 1-27 15,-8 1-24-15,-8-1-6 16,-2 1-6-16,-4 1 14 16,-2-1 7-16,-4 0-18 15,-4 0-8-15,-2-1-4 0,-3-1-4 16,0-1-8-16,0 0-13 15,-5 0 25-15,-3 4 4 16,2-1 13-16,-5 2-5 16,-6 0-5-16,-2 1-7 15,-7 0-3-15,-9-1 3 16,-1-2 29-16,-2 0 41 16,1-2-6-16,-2 0-7 15,4-1-28-15,6-1-15 16,6 0-6-16,3-3-3 15,3 0-4-15,6-3-1 16,6-2-3-16,3 0-17 16,2 0-4-16,0 0-12 0,0 0-47 15,0 0-146-15,0 0-84 16,0 0-178-16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8:50:53.54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4196 5013 172 0,'0'0'51'16,"0"1"-38"-16,-1-1 4 16,-1 0 39-16,2 0 3 15,-4 0-25-15,4 0-20 16,-2 0 9-16,2 0 13 16,0 0 9-16,0 0-1 15,0 0-8-15,0 0-10 16,0 0-13-16,0 0-12 15,0 0-1-15,0 1-5 16,0-1 3-16,0 0 1 16,0 0 1-16,0 1 0 0,0-1 0 15,0 0 3 1,0 0 3-16,0 0 4 0,9 1 5 16,-2 1 1-16,5 1 2 15,-1 1 1-15,3 1-2 16,2 0-7-16,-1 1-7 15,4 0-2-15,1-1 0 16,2 1 1-16,0-2 0 16,1-1-1-16,3 1 3 15,-1 0-4-15,3-1 2 16,0-1-2-16,0-1 5 16,0-1-2-16,0 2 3 15,0-2 20-15,0 1 5 16,-3-1-12-16,0 0 2 0,0 0 1 15,-1 1-6 1,-1 0-6-16,3 1-4 0,-5-2-3 16,0 1-3-16,1-1 0 15,0 2 2-15,-1-1-1 16,2 0 0-16,0-1-1 16,-2 0 2-16,5 0 0 15,-4 0-1-15,-1 1 4 16,5 1 10-16,1 0-12 15,5 0-2-15,0-1 0 16,7 0-1-16,-5-1 0 16,2 0-1-16,0 0 1 15,-7 0 0-15,-1 0 0 0,2 0 2 16,1 0 0 0,-3 0-1-16,-1 0 2 0,3 1-3 15,-4 1 0-15,1 0 0 16,-7 0-3-16,0 0 0 15,-5 1 1-15,-6 0 1 16,-2-2 1-16,2 0-2 16,-5 0 2-16,3-1 0 15,-3 2 0-15,0-1 0 16,-1 0 4-16,-3 0 0 16,0-1 9-16,0 0-2 15,0 0-3-15,0 0 0 16,0 0-5-16,0 0-2 15,0 0 1-15,0 0 2 0,0 1-2 16,0-1-2-16,0 0-1 16,0 1-19-16,0 2-65 15,0 0-67-15,0-1-46 16,-1-2-206-16</inkml:trace>
  <inkml:trace contextRef="#ctx0" brushRef="#br0" timeOffset="1472.2211">7041 6139 79 0,'-2'4'124'0,"2"-3"-68"15,11 1-28-15,9 2 57 16,14-1-12-16,8 1 15 16,11 2-13-16,8 0 8 15,13 0 19-15,2-1-5 16,16-1 17-16,-2 0-35 0,5-2-30 16,-2 0-21-16,-7-2-9 15,-9 0-11-15,-8 0 4 16,-9 0-1-16,-5 0 3 15,-4 0 6-15,-7 0 1 16,-6 0 2-16,-6 0 12 16,-7 0-14-16,-4 0-9 15,-4 0-12-15,1 0 0 16,-5 0 3-16,0 0-3 16,-2 0 2-16,-2 1-2 15,-1 2-4-15,-2-1 1 16,-1 1-2-16,-2-1 0 15,0-1-4-15,0 0-1 0,-3-1-2 16,0 1 0-16,0-1-4 16,0 0 8-16,0 0 8 15,0 0 0-15,0 0 13 16,0 0-2-16,0 0 3 16,0 0-7-16,0 0-7 15,0 0-2-15,0 0-13 16,0 1-10-16,-6 0-5 15,3 2 3-15,-4 0-45 16,-1-1-54-16,3 2-26 16,-1-3-55-16,-1-1-122 15</inkml:trace>
  <inkml:trace contextRef="#ctx0" brushRef="#br0" timeOffset="37499.2002">7043 6217 259 0,'0'1'183'15,"7"-1"-91"-15,-1 0-11 16,10 0 12-16,4-3-1 15,2-1-15-15,0 0-5 16,2 1-14-16,4 1 1 0,2 1-2 16,3 1-17-1,4 0-12-15,9 0 1 0,-1 0-5 16,10 5-8-16,5 3 4 16,4 1-2-16,4 0 12 15,-1-2-13-15,-1 0-6 16,-3-1 6-16,0-1-3 15,-2-2-7-15,-1 1-2 16,-5-1-5-16,-4-2 3 16,-6 1-1-16,0-1-2 15,1-1 0-15,-3 0 0 0,-1 0-2 16,-7 0 1 0,-1 0 2-16,-5 0-2 0,0 0 1 15,0 1 0-15,-4 1 0 16,0 1 0-16,-2 0-2 15,-1-1 4-15,-4 0-2 16,-1-1 1-16,1 0 1 16,-3-1-2-16,-2 0 2 15,-2 0 0-15,-5 0-2 16,2 0 0-16,-4 0-2 16,1 1 2-16,-1-1-5 15,-2 1 5-15,0 0-11 16,-2-1 1-16,0 0 4 0,0 0-14 15,0 0-22 1,0 0 2-16,0 0-4 0,0 0 6 16,0 0-41-16,0 0-130 15,-4 0-99-15,-5 0-117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8:52:49.82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4719 5472 159 0,'-5'1'243'15,"5"-1"-169"-15,0 0-51 16,0 0 25-16,5 0 6 16,8 0-2-16,9 0-2 15,7 0 11-15,8-2 7 16,8 0-5-16,8 0 10 15,10 0 1-15,4 0-23 16,5 1-17-16,3 1 1 0,1-2 12 16,1 0-19-1,-2 1-8-15,1 0-12 0,-2 1 20 16,-2 0-28-16,-5 0 2 16,-7 0-7-16,2 0 5 15,-7 0-3-15,-6 0-7 16,-6 0 10-16,-11 1-2 15,-7 2-3-15,-8 0 0 16,-9-1-5-16,-6-1-6 16,-2 0-24-16,0-1 6 15,0 1 11-15,0 0-32 16,0-1-37-16,0 3-60 16,0 0-5-16,-5-2-28 15,2-1-270-15</inkml:trace>
  <inkml:trace contextRef="#ctx0" brushRef="#br0" timeOffset="12243.051">8010 6589 76 0,'-7'0'50'0,"-1"0"-8"16,-2 0 6-16,0 0 8 16,-4 0-10-16,3 0-8 15,0 1-14-15,7-1 9 16,-4 1 9-16,6-1-5 15,2 0-7-15,-1 0 0 16,1 0 6-16,0 0 9 16,0 2 8-16,0-2 2 15,0 0 5-15,0 2 9 0,15 1-28 16,18 1-6 0,15 2 62-16,19 0 25 0,10-2-43 15,3-1-28-15,-1-2-34 16,-8-1 6-16,-4 0 1 15,-6 0 4-15,-7 0-11 16,-7 0-12-16,-9-1 2 16,-9 0-7-16,-12 1-10 15,-1 0-28-15,-4 0-55 16,-4 0-102-16,-8 0-96 16,0 0-73-16</inkml:trace>
  <inkml:trace contextRef="#ctx0" brushRef="#br0" timeOffset="13025.5528">9479 6586 270 0,'-3'-5'148'0,"0"4"-106"15,3 0-19-15,0 1 61 16,0 0 21-16,6 0 34 15,17-1-33-15,19-1-8 16,19 1 8-16,17 1 27 16,13 0-18-16,3 0-38 15,-5 0-9-15,-6 0-12 16,-10-2-11-16,-9-1-17 16,-14 2-28-16,-8 1-8 15,-12 0-46-15,-17 0-111 16,-13 0-137-16,-24 0-326 15</inkml:trace>
  <inkml:trace contextRef="#ctx0" brushRef="#br0" timeOffset="29857.2671">5845 7706 174 0,'21'0'98'0,"-1"-4"-79"0,-2 4 19 16,6-5 42-16,-2 5-11 16,1 0-21-16,5 0-14 15,2 0 6-15,5 0 9 16,1 0-4-16,4 0-32 16,-2 0-7-16,2 0 4 15,-3 0-4-15,3 0 14 16,3 0 13-16,-1 0-5 15,-1 0 4-15,-3 0-4 16,-1 0-2-16,0 0-1 0,-3 0 2 16,5 0-13-16,-1 0-4 15,1 0-10-15,3 0 1 16,-2 0 4-16,-1 0-4 16,1 0 3-16,-2 0-4 15,2 0 5-15,4 0 5 16,2 0-2-16,3 0-3 15,4 0-5-15,-1 0 3 16,1 0-3-16,4 0-2 16,-1 0 2-16,-1 0-2 15,-8 3 2-15,1-1 4 16,-6-2-2-16,1 0 20 16,-1 2-7-16,6-2-3 15,-1 0-5-15,1 0-6 16,-1 0-1-16,1 0 2 0,-4 0-1 15,2 0 0-15,0 0 2 16,-2 0 20-16,1 2 4 16,3 1-12-16,6-1-12 15,1 0-3-15,3-1-1 16,-3 0-5-16,0-1 4 16,-2 3 2-16,-2-3 0 15,-1 0 0-15,-8 0 0 16,2 0 5-16,-2 0-4 15,0 0-1-15,1-4 0 16,-2 1 2-16,-3 1-2 16,-4-1 0-16,-4 1 0 0,-7 2 1 15,-4 0 2-15,-2 0-3 16,-3 0 2-16,-1 0-1 16,-2 0 2-16,-1 0-3 15,-2 0 2-15,0 0-2 16,1 2 0-16,-2 3 0 15,4-3 0-15,0 0-2 16,0 1 1-16,1 1-4 16,4-2-10-16,-2 1-29 15,-3-1-30-15,-3-2-52 16,-8 0-88-16,0 0-160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8:54:22.92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7176 2552 477 0,'-3'-6'151'16,"3"6"-120"-16,0 0 26 16,0 20 17-16,0 24-15 15,3 19-23-15,7 21 74 16,-7 15 25-16,1 9-21 16,-4 4-33-16,0-6-18 15,0-11-16-15,0-12-38 16,-2-16-5-16,2-12-3 15,0-13-2-15,0-12-10 16,0-12-13-16,2-7-16 0,4-7-35 16,-1-4-76-1,4-4-108-15,-7-11-29 0,3-4-55 16</inkml:trace>
  <inkml:trace contextRef="#ctx0" brushRef="#br0" timeOffset="1068.0595">7242 2593 400 0,'74'-2'116'0,"17"2"-66"16,22 0 43-16,18-2 2 0,19-2 5 15,13-2 36 1,2-2-37-16,-2 0-28 0,-8-1-21 16,-15-1-19-16,-11-1-7 15,-21-2-12-15,-13 2-2 16,-19 2-4-16,-12 2-4 16,-11 2 6-16,-9 0-6 15,-10 3-2-15,-7 1 0 16,-7 1 0-16,0 0 1 15,-7 0 8-15,3 0 3 16,-3 0 0-16,-1 1 0 16,0 2-11-16,-3 1 4 15,2-1 2-15,-8 1-7 16,4 0 4-16,-3 0-4 16,2 3 0-16,1 7 0 0,6 10 1 15,1 12-1 1,1 16 0-16,-2 11 2 0,-4 10 14 15,0 10-9-15,-3 3 8 16,3 4 17-16,0 1 19 16,-3-6 10-16,0-6-24 15,2-3-17-15,-5-10-7 16,0-5-2-16,0-7-10 16,-1-10 3-16,2-5-2 15,-2-7 4-15,3-6-6 16,-4-3 0-16,-1-9 0 15,0-5 5-15,0-4-3 16,0-3 2-16,0-1 1 0,0 1 12 16,0-2 20-1,0 2-21-15,0-1-6 0,0 1-10 16,0 0 0-16,0-1 0 16,0 0-6-16,0 1 4 15,0-1-5-15,0 1-1 16,0-1 5-16,0 2-1 15,0 0-3-15,0 2 1 16,0 1 2-16,0-2 3 16,0 1 1-16,0-3-8 15,0 1 3-15,0-3-5 16,0 2 5-16,0-1-1 16,0-1-7-16,0 0 6 15,0 1 1-15,0-1 1 0,0 0 5 16,0 1 0-16,0-1 2 15,0 2-2-15,0-2 2 16,0 0-2-16,0 0 0 16,0 0-6-16,0 0 1 15,0 0-1-15,0 2 6 16,0-2-3-16,0 0 3 16,0 0-10-16,0 0-6 15,0 0-8-15,0 0 12 16,0 0-23-16,0 0-80 15,-3-2-148-15,-6-5-360 16</inkml:trace>
  <inkml:trace contextRef="#ctx0" brushRef="#br0" timeOffset="1982.1368">7140 3376 53 0,'11'-9'124'0,"-4"6"-105"16,0 1-17-16,-4 2 18 16,0-2 9-16,-3 2-9 15,0 0-15-15,0 0-5 16,0 0-3-16,0 0 3 0,0 0 4 15,2 0 9-15,3 0 12 16,1 0 14-16,-1 0-6 16,5-1-16-16,-5 1-17 15,6-2-8-15,-3 1-7 16,-1 1-6-16,-2-1 8 16,-1 1 2-16,-4 0 11 15,0 0 8-15,0 0 15 16,0 0 8-16,0 1 7 0,-4 16 10 15,2 10-12-15,-1 11 38 16,-1 8 19-16,1 6 8 16,3 3-6-16,0 1-26 15,-2-1-19-15,1-3-32 16,-1-4-3-16,-3-7-9 16,3-6 2-16,-2-6-5 15,4-6-2-15,-3-5-1 16,3-4-7-16,0-5-21 15,0-3-14-15,0-4-32 16,0-1-41-16,-2-1 0 16,0 0-8-16,1 0-41 15,1-6-84-15</inkml:trace>
  <inkml:trace contextRef="#ctx0" brushRef="#br0" timeOffset="2582.4954">7076 3953 436 0,'0'1'180'0,"20"-1"-180"15,20 0-56-15,12 0 56 0,20 0 78 16,20-1 31-16,18-4-1 16,11 0 4-16,6-1-21 15,4-3-17-15,-6 1-32 16,-4-2-9-16,-10 0-17 16,-13 1-10-16,-9 1-3 15,-9 1 2-15,-9 2-5 16,-3 1 0-16,-7 0 0 15,-5 0 0-15,-5 0-5 16,-4 0 2-16,-5-2-2 16,-2 1-7-16,-4-1 9 15,-5 1 3-15,-6 1 0 16,-4 0-7-16,-5 2 7 0,1 0 2 16,-5 0 4-1,1 1 4-15,-2 0-2 0,-1 1-4 16,-2 0-4-16,0 0-9 15,-5 0-5-15,-3 0-11 16,4 0-17-16,2 5 2 16,-1 3-33-16,5-1 17 15,-2 1 33-15,1-2 12 16,2-2 7-16,2-1-6 16,-1-1-20-16,2-2-4 15,-1 0-7-15,-4 0-22 16,0-2-30-16,2-5-21 15,0-1-1-15,-4 1 39 16,-4 5 22-16,-3 0-44 16</inkml:trace>
  <inkml:trace contextRef="#ctx0" brushRef="#br0" timeOffset="3166.8549">9532 3795 133 0,'17'8'75'0,"-11"-6"-27"16,-6 1 33-16,0-3 6 15,0 0 20-15,0 0 4 16,0 0-42-16,-13 1-14 15,-3 1 8-15,-10 0-11 16,-4 1-14-16,-4 0 5 16,-7 0 6-16,-8-2-21 15,-7-1-21-15,-12 0-4 16,-11 0-3-16,-3 0-14 0,-5-2-64 16,4 2-78-1,61 0-77-15,6 0-81 0</inkml:trace>
  <inkml:trace contextRef="#ctx0" brushRef="#br0" timeOffset="6465.1146">7855 2977 220 0,'3'-5'140'0,"-1"3"-69"0,0 0 17 16,0 2 10-16,-2 0-17 15,0 0-14-15,0 0-3 16,0 0-6-16,0 0-2 15,0 22-12-15,0 17-21 16,0 21-15-16,0 20 80 16,0 19 34-16,0 16-27 15,0 4-7-15,2-2-23 16,12-15-27-16,-1-19-20 16,-2-18-13-16,0-14-5 15,-1-14 0-15,-2-10-9 16,-3-11-25-16,0-9-40 15,-2-7-79-15,-1-6-92 16,-2-11-90-16,0-5 0 0</inkml:trace>
  <inkml:trace contextRef="#ctx0" brushRef="#br0" timeOffset="7248.5813">8029 2941 375 0,'78'0'131'0,"0"-9"-42"15,5 1 20-15,-8 0-3 16,-3 1-13-16,-6 1-18 15,-3 2-27-15,-9 2-25 16,-5 2-5-16,-6 0-10 16,-9 0-8-16,-4 0 0 15,-5 4 0-15,-1 1 0 16,-3 1 0-16,-3-3 0 16,-2 0 0-16,-3 0 2 0,-4-3 0 15,-2 1 4-15,-3 0 8 16,-2-1 10-1,0 2-2-15,3 3 7 0,-1 8-16 16,1 12-13-16,-2 18-25 16,-2 19 25-16,-1 17 7 15,0 12 22-15,0 8-6 16,3-3 11-16,0-7 28 16,-1-12-35-16,-1-13-17 0,-1-9-3 15,0-12 0 1,0-6-6-16,0-8 3 0,0-7-8 15,0-5-9-15,0-3-40 16,0-4-22 0,0-4-12-16,0-5-44 0,-1-1-66 15,-1 0-53-15,-1-9-84 16</inkml:trace>
  <inkml:trace contextRef="#ctx0" brushRef="#br0" timeOffset="7948.4596">8034 3048 375 0,'7'22'60'16,"0"8"35"-16,1 8 20 16,3 4-36-16,0 2-9 15,-2-5-36-15,2-3-9 16,-4-10-3-16,0-6-13 16,-5-5-1-16,-2-6-8 15,1-3-1-15,-1-5-27 16,0-1-59-16,0 0-28 0,0-5-21 15,0-4-44 1,0 1-53-16</inkml:trace>
  <inkml:trace contextRef="#ctx0" brushRef="#br0" timeOffset="8515.2524">8078 2995 283 0,'0'-2'123'0,"9"2"-61"16,16 0 22-16,1 2 7 16,5 3-23-16,0-2-14 15,-3 0-22-15,-6-2-18 16,-2 1 7-16,-4 0-5 15,-3-1-5-15,-5 0-7 16,-2-1 2-16,-2 0-3 16,-1 1-1-16,0 0 1 15,0 2-3-15,2 1 0 16,-1 1 5-16,2 2 0 16,2 4 0-16,0 6 10 15,5 3-3-15,0 8 4 16,0 1-13-16,-2 3 2 15,0-1-5-15,-3 0 0 16,-1-3-2-16,-4-3 2 0,-3-3-8 16,0-4 8-16,0-5 11 15,0-4-10-15,0-5 0 16,0-1-1-16,-9-3 2 16,-3 0 3-16,-7 0 4 15,-11-3 40-15,-5-9-18 16,-10-1-13-16,-3-2-2 15,-1 4-6-15,9 2 0 16,5 5-10-16,4 4-1 16,10 0-5-16,7 0-31 15,4 8-42-15,6 1-47 16,4-6-54-16,6 0-83 0</inkml:trace>
  <inkml:trace contextRef="#ctx0" brushRef="#br0" timeOffset="9015.6452">8497 3008 191 0,'-13'0'144'0,"9"0"-62"0,-1 5 7 16,3 9-5-1,0 10-35-15,2 7-1 0,0 4 6 16,0 5 29-16,7-1 2 15,1-4-22-15,3-6-33 16,-5-6-22-16,-2-7-8 16,-1-7-6-16,1-5-20 15,-4-4-29-15,0 0-46 16,0 0-51-16,0-8-26 16,0-1-77-16</inkml:trace>
  <inkml:trace contextRef="#ctx0" brushRef="#br0" timeOffset="9565.063">8534 2966 37 0,'5'-10'375'15,"-2"9"-316"-15,2 1-29 16,3 0 70-16,-1 0-23 15,6 0-9-15,4 0-8 16,-1 3-6-16,7 2 5 16,0 0 3-16,2 0-25 0,-5-1-12 15,-3 0-5 1,-7-1-10-16,-1-1-10 0,-6 0 2 16,1 0-2-16,-4-1-2 15,0-1-2-15,0 1-3 16,0-1-3-16,0 2 10 15,0 4-4-15,0 7 1 16,3 9-3-16,1 5-4 16,1 6 10-16,-1 5 5 15,1 0 0-15,1-2 2 16,-3-3 3-16,1-4-3 16,-3-4-7-16,-1-5 0 15,0-6 0-15,0-4 2 16,0-4-1-16,0-4-1 0,0-2 0 15,0 0 0 1,0 0-7-16,0 0-14 0,-5-6 21 16,-13-4 18-16,-6 0-2 15,-5 1-2-15,-1 2 6 16,1 2-3-16,-1 4-16 16,4 1-1-16,2 0-18 15,1 0-49-15,4 4-57 16,2 3-61-16,16-3-52 15,1 0-152-15</inkml:trace>
  <inkml:trace contextRef="#ctx0" brushRef="#br0" timeOffset="10115.3793">8157 3531 443 0,'9'5'110'0,"-8"16"-90"16,5 6 26-16,-3 2 28 0,-1 4-3 15,-2-2-32-15,2-1 1 16,-2-5-9-16,0-5 3 15,0-3-10-15,0-6-22 16,0-3-2-16,0-3-55 16,0-3-85-16,0-2-45 15,0 0-39-15,0 0-63 16</inkml:trace>
  <inkml:trace contextRef="#ctx0" brushRef="#br0" timeOffset="10765.3797">8143 3524 362 0,'14'-14'149'0,"5"6"-95"16,1 1 5-16,1 2 47 15,0 3-15-15,-5 2-27 16,-2 0-26-16,-4 0-18 16,-2 0-18-16,0 4-1 15,0 1-1-15,0 1 0 0,-3-1 0 16,4 2-5-16,-2 0-3 16,0-1 3-16,1-1 3 15,0 0 1-15,1 0-5 16,-2-2-6-16,4 0 6 15,-6 0 1-15,5 0 4 16,-4 2 1-16,0-1 0 16,1-2 0-16,-1 0 1 15,2-2 0-15,-4 0 2 16,1 2-2-16,-4-2 1 16,-1 3-2-16,0 3 0 15,2 4-2-15,-2 7-19 16,0 5 3-16,0 4 18 15,0 2 12-15,0 0-6 16,-3-1 4-16,-4-5-9 16,-1-3 0-16,0-2-1 0,-5-4 0 15,0-3 4-15,-6-5 1 16,1-1 4-16,-3-4 19 16,-3 0 7-16,6 0-14 15,0 0-8-15,1 0-2 16,1-4-3-16,0-1-4 15,3 0-4-15,2 2-12 16,2 1-20-16,0 2-29 16,2 0-31-16,-2 0-35 15,2 6 19-15,6 2 6 16,1-5-15-16,0-3-93 0</inkml:trace>
  <inkml:trace contextRef="#ctx0" brushRef="#br0" timeOffset="11255.5605">8598 3437 103 0,'-3'-9'304'0,"3"9"-185"16,0 0-38-16,0 2 21 0,0 16-1 16,0 11-68-1,0 10-29-15,-3 7 30 0,0 1 4 16,1-1-18-16,-1-1-7 15,-2-8-10-15,-1-7 1 16,1-8-3-16,2-7-1 16,-3-9-22-16,6-4-37 15,0-2-40-15,0-4-39 16,0-7-18-16,0-1-123 16</inkml:trace>
  <inkml:trace contextRef="#ctx0" brushRef="#br0" timeOffset="11881.096">8615 3416 358 0,'0'-10'66'15,"2"9"3"-15,2 0 60 16,4 1-26-16,3 0-8 16,1 0-8-16,6 0-22 15,0 0-22-15,-5 2-12 16,2 1-17-16,-5-1-11 0,2 1-1 16,-1-1-1-16,-2-1 2 15,-2 0 1-15,0-1-1 16,-3 0 0-16,-1 1-3 15,2 1 0-15,-4 0-4 16,1 3-11-16,2 2 8 16,1 4-7-16,2 7 14 15,-3 6 0-15,3 5-9 16,-2 6 4-16,0-2 5 16,-2-1 2-16,-1-1 2 15,2-6-1-15,0-2-3 16,-1-7 3-16,-1-3-3 15,-2-3 0-15,3 0-3 16,-3 0 3-16,0 1-14 0,0 0 4 16,0 0-1-1,0-1-2-15,0-3 0 0,-3-1-2 16,-1-1 5-16,-7-2 10 16,3-1 0-16,-4-2 17 15,-6 0 17-15,1-2-18 16,-8-9-2-16,1-2-9 15,-7 3-5-15,4 1-15 16,-1 4-17-16,-5 4-35 16,4 1-41-16,7 0-15 15,-3 2 10-15,21 3-34 0,2 0-107 16</inkml:trace>
  <inkml:trace contextRef="#ctx0" brushRef="#br0" timeOffset="13381.4244">8045 3428 250 0,'0'-4'91'0,"0"2"-30"0,0-1 18 15,0 2-26-15,0 1-14 16,0 0-11-16,0 0-7 16,0 0 9-16,0 0 4 15,0 0-14-15,0 0-8 16,0 0 3-16,0 0 4 16,3 0-9-16,0 1-10 15,0 6 0-15,-3 4-11 16,0 2 0-16,0 1-2 15,0-1 9-15,0 1 4 16,-2-3 5-16,-5-2 2 16,3-1 8-16,-3-2-9 15,3-2 3-15,1-2-6 16,-4-2-1-16,4 0-2 0,-4 0 7 16,-2 0-7-1,3-10 1-15,-1-3 6 0,1-1-2 16,1 0-5-16,3 1 0 15,2 1 4-15,0 3-3 16,0 3 0-16,0 3-1 16,3-2-7-16,4 3 6 15,-2 1-16-15,4 1 7 16,2 0 2-16,-1 0 2 16,2 0-17-16,-1 5 8 15,-2 2 5-15,0 4-13 0,-5 0-2 16,-2 3 13-16,1-1 1 15,-3-2 9-15,0-1 2 16,0-3 13-16,-8-2 4 16,0-1 11-16,-3-3 5 15,0-1 6-15,-1 0-4 16,0 0-8-16,-4-5-8 16,4-3-14-16,-1-1-5 15,7 2 0-15,2 2-1 16,4-1-8-16,0 0-6 15,0-2-22-15,9 1-24 16,2 0 21-16,-1 2-5 16,1 2 8-16,-1 3 17 15,-4 0 9-15,0 0 5 16,1 0 6-16,-2 0 6 0,1 5 9 16,-3-1 5-16,-3 0-5 15,0-1 2-15,0 2-1 16,0-2 3-16,0 1-13 15,-7-1 3-15,0-2 3 16,-1 1 4-16,1-2-2 16,-2 0-2-16,5 0-2 15,0 0 9-15,-1 0-4 16,5 0-9-16,0-1-1 16,0-4-5-16,8 1-9 15,-3-1-9-15,6 4 14 16,-3-1 4-16,0 2 3 0,-4 0 0 15,3 0-3-15,-7 3-5 16,0 2 0-16,0-2 3 16,0-1 2-16,0 1 6 15,-3-2-2-15,-6 1 9 16,-1-1 9-16,-1-1-9 16,2 0 0-16,2 0-6 15,2-1-3-15,3-4-1 16,2 0-3-16,0 1-1 15,0-1-1-15,0 4-11 16,10-1-2-16,-2 0-26 16,6-1 23-16,-1 0-31 15,2 1-54-15,-9 2-48 0,-3-2-161 16</inkml:trace>
  <inkml:trace contextRef="#ctx0" brushRef="#br0" timeOffset="14241.4392">8115 2957 92 0,'1'-5'56'0,"-1"1"1"16,0 2-1-16,0 2-7 16,0-1-10-16,0-1-2 15,-1 0 15-15,-9 2-7 16,-3 0-10-16,-5 0-16 0,0 0 7 16,-6 0 20-16,2 0 14 15,-8 4-8-15,0-1-1 16,4 1 0-16,-3-1-6 15,6 0-16-15,2 0-11 16,8 0-16-16,4-1-2 16,7-1-25-16,2-1-127 15,0 0-54-15,11 0-223 16</inkml:trace>
  <inkml:trace contextRef="#ctx0" brushRef="#br0" timeOffset="16183.0308">7748 3049 229 0,'-2'0'103'0,"2"0"-55"15,0-10 4-15,0 1 21 16,0-3-13-16,2-1-24 0,6 0-11 16,-1-1 18-1,1-1-1-15,3 0-5 0,0 1 17 16,1-3-20-16,1 1-21 15,-1 1 0-15,1-1-12 16,2 1 1-16,-2-2-2 16,1 3 6-16,4 0 3 15,-2 1 0-15,1 2-8 16,0 1 3-16,5 1 0 16,-2 0 11-16,4 0-1 15,0 1-9-15,3-1-5 0,-1 3 6 16,2 0 0-1,-3 1-4-15,1 1-2 16,-3 3 0-16,-1 0-1 0,5 0 0 16,-3 0-2-16,4-1 2 15,-1-1-1-15,2-1-2 16,2-1-10-16,4-1-3 16,-4 1 9-16,-2 1-2 15,-5 1 4-15,2 1 4 16,-4 2 0-16,-2 0 2 15,4 0-1-15,-4 1 1 16,3 5 1-16,-2 1 7 16,6 4-1-16,-5 0-1 15,3 2-4-15,3 2 3 16,-2 3-4-16,4 1 1 16,4 1 2-16,-3 1-4 15,6 0 5-15,-4 1 7 0,-1-4-1 16,-2-2 0-16,-3-4-6 15,-7-3-4-15,0-1 6 16,-3-2-6-16,-5-1 0 16,-1 0-1-16,-2 1-1 15,-4 3 0-15,-2 3-11 16,-1 4-24-16,-2 1 7 16,0-1 7-16,0 0-20 0,0-1-8 15,0-3-20 1,0-2-18-16,0-10-67 0,0 0-53 15</inkml:trace>
  <inkml:trace contextRef="#ctx0" brushRef="#br0" timeOffset="17465.6729">7798 2879 104 0,'20'-28'8'16,"-6"7"-8"-16,3 1 19 15,-4 2-6-15,2 0-1 16,1 2-2-16,-5 4-10 16,2 2 0-16,-3 2 21 15,-1 0 17-15,1 0 16 16,-1 0 13-16,0-1-25 15,2-2-14-15,-4 2-9 16,6 0-19-16,0 1-4 16,-1-1-2-16,6 1 2 15,-2 0-10-15,4-1 11 0,0 1 3 16,1-1 5-16,0 0 4 16,0 1 0-16,0 2-6 15,1 1-2-15,-2 1-1 16,4 3 0-16,-4 0-2 15,2 0 2-15,2 1 1 16,-1 0-1-16,1 0 0 16,2 0 5-16,1 0-1 15,1 0 4-15,-1 1-3 16,-1 2 2-16,0 1-2 16,1 0-3-16,-1 0-2 15,1 2 0-15,-5-2 0 0,1 1 1 16,3-1 0-1,-2-2 7-15,-2 2 13 0,0-1-3 16,0 0 0 0,-1 1-11-16,3 1-5 0,0 4-1 15,2 2-1-15,1 4 1 16,2 3-1-16,-5 3 1 16,1-1-1-16,-4-1 1 15,3-1 0-15,-3-3-2 16,1-2-8-16,-1-2-4 15,2-4-32-15,-2-3-6 16,-2-2-14-16,-17-2-39 16,-2 0-40-16</inkml:trace>
  <inkml:trace contextRef="#ctx0" brushRef="#br0" timeOffset="18057.8545">8637 2671 163 0,'0'0'141'0,"0"0"-81"16,0 0-28-16,0 0 23 16,0 6-3-16,0 8-16 15,-6 4 5-15,-6 1 41 16,0 1 10-16,0-2-28 16,-4 2-27-16,3-2-22 15,2-3-15-15,0-1 0 16,1-5-124-16,9-9-65 0,-1 0-64 15</inkml:trace>
  <inkml:trace contextRef="#ctx0" brushRef="#br0" timeOffset="18412.4583">8103 2695 236 0,'6'39'99'0,"12"-10"-15"15,2-3-14-15,-1-2-31 16,-3-6-10-16,2-4-28 16,-7-4-1-16,-2-6-61 15,-9-4-82-15,0 0-155 16</inkml:trace>
  <inkml:trace contextRef="#ctx0" brushRef="#br0" timeOffset="19297.6351">8421 2820 295 0,'-6'-3'155'15,"6"3"-79"-15,0 0-7 16,0 0-20-16,0 0-28 16,0 0-21-16,0 0-6 15,0 0-11-15,0 0 1 16,0 3 16-16,0 0 14 15,0-1 14-15,-3-1 6 0,3 0-1 16,0-1-4-16,0 0 0 16,0 0-19-16,0 0-6 15,0 0-4-15,0 0-32 16,0 0-33-16,0 0-12 16,0 0-1-16,0 1 6 15,0-1-1-15,0 0-23 16,0 0-78-16</inkml:trace>
  <inkml:trace contextRef="#ctx0" brushRef="#br0" timeOffset="19655.0907">8439 2654 365 0,'0'-3'141'0,"0"1"-21"16,0 0 32-16,0 1-32 0,0 1-61 15,-1 1-48 1,-4 18-11-16,-1 8-39 0,0 6 39 16,0 0 21-16,1-3-3 15,3-5-8-15,1-5-7 16,1-4-3-16,0-2-13 16,0-5-80-16,0-9-110 15,0 0-68-15</inkml:trace>
  <inkml:trace contextRef="#ctx0" brushRef="#br0" timeOffset="21148.8181">8101 2720 158 0,'0'-2'114'0,"0"1"-22"16,0 1 1-16,0-1-5 15,0 1-5-15,0 0-3 16,-3 0 19-16,3 0 15 16,0 0-23-16,0 0-6 15,0 0-16-15,0 4-34 16,11 9-21-16,5 3 0 16,8 3 19-16,2 2 25 0,1 2-29 15,-1 1-7 1,-4 0-22-16,-2-2 2 15,-4-3-6-15,-3-4 4 0,-2-3-1 16,-4-3-1-16,-1-5-13 16,-5 0-8-16,-1-3-9 15,0-1-20-15,0 0-38 16,0 0-15-16,0-7-52 16,0 4-96-16,0-3-53 15</inkml:trace>
  <inkml:trace contextRef="#ctx0" brushRef="#br0" timeOffset="21862.2454">7851 2842 69 0,'-6'8'62'16,"2"-3"-25"-16,3 0 19 16,-1-1 0-16,2-1-16 15,0 0-1-15,0-1-10 16,0 0 8-16,0-1 4 16,0 0-10-16,0-1-9 15,0 0-6-15,0 0 8 16,0 0-2-16,0 0-11 15,0 0-9-15,0 0 1 16,0 0-2-16,0 0-1 0,0 0-37 16,0 0-18-16,0 0-54 15,0 0-115-15</inkml:trace>
  <inkml:trace contextRef="#ctx0" brushRef="#br0" timeOffset="50760.7018">3968 3698 94 0,'-3'4'135'0,"3"-4"-69"0,-2 0-10 16,2 0 16-16,0 0 6 15,0 0-20-15,0 0-15 16,0 0-1-16,0 0 6 16,0 0 19-16,-4 0 6 15,0 0-1-15,1 0 3 16,-2 0-6-16,-3 0-21 15,4 0 3-15,0 0-8 16,-1 0-9-16,2 0-6 16,0 0-13-16,0-2-4 0,1 2-2 15,2 0-5-15,0 0 8 16,0 0 3-16,0 0-6 16,0 0 3-16,0 0-4 15,0 0 7-15,0 0 1 16,9-4 3-16,14 0 0 15,16-3 13-15,11-1 14 16,8 0 4-16,2-1-21 16,-3 0-5-16,-7 1 9 15,-3 0-20-15,-9 2 2 16,-7 1-14-16,-3 0 1 16,-11 1-2-16,-2 2 0 15,-10 1-11-15,2-2-9 16,-5 3-6-16,-2 0 1 15,0-2-8-15,0 2-10 0,0 0-14 16,0 0-18-16,0 0-44 16,0 0-44-16,0 0-51 15,-6 0 23-15,-7 5 33 16,6-2-31-16,-2-1-50 16</inkml:trace>
  <inkml:trace contextRef="#ctx0" brushRef="#br0" timeOffset="51811.1307">4030 3639 46 0,'8'-5'78'0,"1"1"-4"16,-4-1-5-16,4-1-11 0,-2 3-19 15,-1 0 4-15,-1 0 5 16,-4 2 13-16,0-2 8 16,2 2-7-16,-3-1 0 15,0 1 9-15,0 0 4 16,0 1-5-16,0 0 0 16,0 0-10-16,0 0-29 15,-5 0-31-15,-16 4 9 16,-9 10 16-16,-11 6 2 15,-2 2 21-15,-1 0-2 16,3 0-12-16,4-2-13 16,11-4 10-16,3-2-23 15,5-3-6-15,10-3-4 16,4-2 1-16,2-2-10 0,2-2 8 16,0 0-11-1,0-1 9-15,0 0 4 0,4-1 1 16,5 1 13-16,0-1-3 15,-2 0 6-15,3 0-8 16,1 0 1-16,0 0-1 16,4 0 1-16,4 0-2 15,3 0 1-15,2 0-6 16,6 0 7-16,3-3 5 16,3-1-12-16,2 0 1 15,-5 0-1-15,-4 1-2 16,-5-1 5-16,-3 1-3 15,-5 1 1-15,-9 1 1 0,-2 1-3 16,-5 0 12-16,0 0 1 16,0 0-2-16,0 0-6 15,0 0-6-15,0 0 0 16,0 0 0-16,0 0-9 16,0 0 7-16,0 0-2 15,0 0 1-15,0 0 3 16,0 0-2-16,0 0 0 15,0 0 1-15,0 0 1 16,0 0 10-16,0 0-4 16,0 0 3-16,0 0-2 15,0 0 0-15,0-2 5 16,0-2 1-16,0-2 1 16,-5-3-3-16,3-3-9 0,-2-4 7 15,3 0-9-15,-1-3 6 16,2 1-6-16,-4 2 0 15,4 1 1-15,-2 2-1 16,2 3 0-16,-1 4 0 16,-1 1-1-16,2 3-3 15,0 2 2-15,-2 0-5 16,2 0-8-16,0 0-37 16,0 0-23-16,0 0-33 15,0 0-41-15,0 2-139 16,0 2-66-16,0 0-51 15</inkml:trace>
  <inkml:trace contextRef="#ctx0" brushRef="#br0" timeOffset="120919.7814">2934 3930 46 0,'-19'1'229'0,"10"-1"-153"15,2 0-42-15,1 0 28 16,1 0 10-16,3 0 0 15,0 0-8-15,1 0-1 16,1 0 9-16,0 0 12 16,0 0-9-16,0 0-8 15,0 0 0-15,0 0-20 16,0 0-9-16,0 0-15 16,0 0-1-16,0 0 22 15,8 0-28-15,17 0-4 16,14 2-9-16,12 2 48 15,4-2-24-15,0 0-12 16,-4-2-15-16,-5 0 6 16,0 0-3-16,-10 0 1 0,-4 0 4 15,-5 0-6-15,-10-1 0 16,-1-2 3-16,-7 1-1 16,-4 1 4-16,-3 0-3 15,1 1-5-15,-3 0-1 16,3 0-1-16,-3 0-7 15,1 0-5-15,3 0 4 16,2 0 3-16,1 0 2 16,-2 0 3-16,6 2 0 15,-3 0-10-15,-3-2-10 16,-2 1-15-16,-2 0-31 16,-1-1-18-16,0 0-69 0,0 0-59 15,0-2-17-15,0-5-296 16</inkml:trace>
  <inkml:trace contextRef="#ctx0" brushRef="#br0" timeOffset="122986.6771">9807 2862 588 0,'6'-22'94'16,"-3"7"-53"-16,1 7 111 16,-1 4 12-16,-3 4-55 15,0 0-47-15,3 14-55 16,-2 26 5-16,-1 18 24 15,0 13 68-15,0-1-48 0,-1-10-40 16,-7-15 0 0,6-14 3-16,1-15 8 0,1-8-11 15,0-8 9-15,0 0 15 16,0-11 17-16,0-17 4 16,8-15-41-16,3-11-20 15,1-2-3-15,-1-3 3 16,1 5-2-16,-1 11 2 15,-4 13 0-15,-5 17 0 16,1 12-4-16,-3 2-3 16,0 31-30-16,0 13 29 15,0 10 8-15,0-5 24 16,0-14-14-16,0-15 4 0,3-12 25 16,10-9-3-16,5 0 7 15,9-20 24-15,10-14-15 16,5-8-25-16,-3-7-18 15,0-1-7-15,-6 1-2 16,1 9 0-16,-9 13-6 16,-5 11-9-16,-15 16 2 15,1 6-19-15,-4 34-46 16,-2 20 78-16,0 10 5 16,0 1 25-16,0-11-20 15,0-13-5-15,0-9-1 16,3-11-4-16,12-9-6 15,1-6-46-15,3-9-91 0,5-3-63 16,4-6-60-16,2-12-72 16,-24 3 3-16,3 1-70 15</inkml:trace>
  <inkml:trace contextRef="#ctx0" brushRef="#br0" timeOffset="123270.2517">10414 3056 499 0,'-21'20'204'15,"1"9"-22"-15,6 5 15 16,7-4-38-16,7-1-58 16,0-7-9-16,20-7-34 15,6-8-4-15,10-7 1 16,1-2-11-16,1-17-4 0,-3-8 5 16,-13-2-6-1,-4-3 2-15,-11-1-8 0,-7-2-3 16,-11 1-2-16,-12 6-13 15,-12 7-7-15,0 10-8 16,2 10-13-16,1 1-6 16,3 15-48-16,6 10-82 15,1 6-97-15,11-3-128 16,11-18-92-16,4-5 9 16</inkml:trace>
  <inkml:trace contextRef="#ctx0" brushRef="#br0" timeOffset="123736.3594">10697 2637 499 0,'4'-27'171'0,"-4"27"-13"16,0 0-13-16,0 18-88 16,0 17-46-16,0 15 122 15,6 9-25-15,2 3-39 16,5-1-5-16,0-4-22 16,3-11 0-16,-3-9-22 0,-2-10-7 15,0-10 3-15,-3-8-12 16,-6-5 3-16,-2-4 6 15,0 0-1-15,0 0 19 16,0-3-7-16,-10-11 11 16,-7-3-35-16,-1 2 0 15,-6 7-2-15,1 7-7 16,-1 1-17-16,0 12 10 16,4 11-8-16,4 4 6 15,7 6 5-15,9-1-11 16,3 0-19-16,19-5-14 0,4-7-11 15,7-8-28-15,7-8-14 16,0-4-44 0,2-12-108-16,-29-2 9 0,-2-2-23 15</inkml:trace>
  <inkml:trace contextRef="#ctx0" brushRef="#br0" timeOffset="124085.9485">10937 3039 234 0,'13'-43'193'15,"-13"30"-15"-15,0 8 45 16,0 5-40-16,0 0-97 15,-8 13-77-15,3 12-9 16,-3 8 33-16,8 3 12 16,0-1 2-16,2-5-21 15,14-5 23-15,0-7-23 0,2-6 8 16,-2-8-15-16,0-4 7 16,1 0 14-16,-2-13 8 15,1-7-19-15,-1-4-29 16,-5-5-3-16,-2-3-3 15,-2 2-1-15,-1 5 7 16,-2 11 2-16,0 7 1 16,-3 7-3-16,0 0-16 15,5 14-41-15,0 8 29 16,7 6 28-16,4-1 23 16,4-1-18-16,-2-6 2 15,1-6-7-15,-3-4-10 16,2-6-50-16,-2-4-48 15,2 0-89-15,-13 0-136 16,2-2-88-16</inkml:trace>
  <inkml:trace contextRef="#ctx0" brushRef="#br0" timeOffset="124519.8086">11349 3202 258 0,'0'5'237'0,"0"-5"-64"15,10-11-17-15,8-10 57 16,3-5-60-16,-3-8-15 16,-1-4-34-16,-7-8-1 15,1-7-19-15,-7-8-32 16,-1 0-23-16,-3 6-27 16,0 12 2-16,0 16-4 0,-3 14-11 15,-4 13 1 1,-8 5-21-16,-10 25-19 0,-1 14 27 15,-1 10 12-15,12 8-33 16,13-1-36-16,2-5 8 16,17-5-20-16,13-9-51 15,4-11-18-15,-2-9-39 16,-17-22-15-16,-1 0-53 16</inkml:trace>
  <inkml:trace contextRef="#ctx0" brushRef="#br0" timeOffset="125136.9358">11701 2987 394 0,'0'-23'282'15,"-11"19"-156"-15,-9 4-51 0,-4 5-3 16,0 18-52 0,4 7-8-16,6 4-5 0,6-2-7 15,8-4-4-15,0-3 3 16,13-8-17-16,7-6 5 15,0-7 13-15,-2-4 10 16,-2 0 20-16,1-14 12 16,-4-5-28-16,-1-3 3 15,-1-4 5-15,-1-1 9 16,-1 2-14-16,-5 6 4 16,1 9-17-16,-5 9-4 15,0 1-19-15,0 12-66 16,0 12 40-16,0 4 44 0,0-2-2 15,8-5 3 1,-2-6-8-16,2-8 0 0,0-5-7 16,-1-2 15-16,6-2 49 15,4-12-49-15,2-5-47 16,-2-2 7-16,-3-2-19 16,-3-1 1-16,-3 3-8 15,-1 8 31-15,-3 9-1 16,-2 4 15-16,-2 10-21 15,2 16 30-15,3 6 12 16,1 2 26-16,0 0 14 16,5-6 24-16,-1-7 23 15,-3-6 7-15,-1-10 13 16,-6-5-11-16,2 0-9 0,1-7 1 16,0-17 22-16,5-7-109 15,-2-9 5-15,5 1 2 16,5 2 11-16,-2 9 37 15,5 9 12-15,1 7-68 16,-2 6-22-16,4 5-8 16,2 1-19-16,2 0-104 15,-18 2-155-15,-1 3-227 16</inkml:trace>
  <inkml:trace contextRef="#ctx0" brushRef="#br0" timeOffset="125727.8057">10639 3485 151 0,'-26'-28'499'16,"2"12"-340"-16,-8 7-25 0,-1 8 49 15,-2 1-92-15,-5 21-67 16,3 15-10-16,0 14 19 16,5 10-4-16,9 6-4 15,12-3-13-15,11-7-12 16,8-8-2-16,16-10-10 15,8-11-13-15,4-12-61 16,2-14-61-16,2-1-115 16,-25-18-17-16,-6-1-205 15</inkml:trace>
  <inkml:trace contextRef="#ctx0" brushRef="#br0" timeOffset="125969.362">10591 3690 504 0,'-20'10'246'0,"0"30"-133"15,7 1 5-15,13-2 30 16,6-8-81-16,28-6-17 16,5-9 24-16,3-10-14 15,-5-6-8-15,-7-3-11 16,-12-18-9-16,-2-8-18 16,-15-6-14-16,-1-5-3 15,-7-3 3-15,-11 3-2 16,-1 10 2-16,-1 11-13 15,7 12-70-15,-1 7-62 0,3 1-63 16,9 10-90 0,2 0-63-16</inkml:trace>
  <inkml:trace contextRef="#ctx0" brushRef="#br0" timeOffset="126302.2411">10826 3725 410 0,'23'28'148'15,"-12"-2"-76"-15,-1 0 46 16,-4-7 26-16,-1-6 9 0,-2-6-27 16,-1-4-51-1,-2-3-48-15,0 0-9 0,0-7 13 16,0-14 20 0,-2-9-51-16,-1-4-4 15,3 3-1-15,0 3 0 0,14 6 5 16,-1 8 59-16,5 6-52 15,3 6-7-15,3 2 30 16,8 9-20-16,0 16-10 16,2 8-7-16,-7 1 6 15,-4 0-19-15,-6-5-37 16,-6-8 9-16,-7-7-2 16,-2-7-61-16,-2-7-83 15,3 0-90-15,-3-6 26 16,2-5-174-16</inkml:trace>
  <inkml:trace contextRef="#ctx0" brushRef="#br0" timeOffset="126620.1187">11262 3692 402 0,'2'-12'304'0,"-2"11"-147"0,0 0 7 16,-5 1-20-16,-8 0-66 15,-4 0-54-15,-3 4-22 16,0 7-2-16,6-1-3 15,8 4 1-15,1-2-8 16,5-1-8-16,3 2-9 16,14-2-15-16,13-2 42 15,7-1 4-15,-2-1 3 0,-4-2 0 16,-5 2-3-16,-6 2-1 16,-9-1-2-16,-4 0 13 15,-7 1 27-15,0-1-30 16,-11 1-6-16,-8 0 10 15,-4-3-15-15,-1-5-5 16,-3-1-87-16,1-6-136 16,17-5-69-16,2-3-109 15</inkml:trace>
  <inkml:trace contextRef="#ctx0" brushRef="#br0" timeOffset="126817.9918">11212 3397 247 0,'4'-1'522'16,"4"18"-409"-16,10 25 74 16,6 10-12-16,6 4-60 15,6 2-25-15,-2 1-57 16,-7-5-26-16,-4-8-7 16,-7-10-16-16,-8-12-35 15,-5-9-51-15,2-8-34 16,-2-7-65-16,-3 0-86 15,0-13-43-15</inkml:trace>
  <inkml:trace contextRef="#ctx0" brushRef="#br0" timeOffset="127004.1058">11525 3645 556 0,'0'-2'212'15,"0"6"-117"-15,-7 20 18 16,-5 7 16-16,-4 0-58 15,0-2-11-15,-2-3-24 16,2-4-18-16,3-7-18 16,8-7-15-16,2-6-100 15,3-2-145-15,0-4 7 16,0-6-45-16</inkml:trace>
  <inkml:trace contextRef="#ctx0" brushRef="#br0" timeOffset="127785.6074">11617 3779 220 0,'11'40'134'16,"-6"-13"-29"-16,3-6 16 15,-6-7 16-15,-1-5-2 16,-1-7-24-16,0-2-44 15,0 0-15-15,0-17 11 16,-9-7 9-16,-1-8-25 16,4-5-8-16,2 3-32 15,4 4 8-15,0 8-8 0,0 6 27 16,10 5-34 0,6 4-78-16,2 5 3 0,7 2 10 15,0 0-56-15,3 0-43 16,-5 7 28-16,-5-3 51 15,-7 0 42-15,-10-1 43 16,-1 3 15-16,0 6 59 16,-9 8 20-16,1 5-11 15,0 6 16-15,5 2 6 16,3 0-8-16,0-5-35 16,8-4-22-16,11-8-17 15,1-5-1-15,2-7 4 16,-4-4-9-16,1-4-11 15,-1-14-6-15,-2-6-34 0,-3-6 14 16,-2-3 5-16,-7-2-5 16,3 5 20-1,-5 10 2-15,0 10 6 0,1 9-8 16,-3 1-23-16,2 5-20 16,-1 13-14-16,9 6 29 15,-1 2 28-15,4-2-3 16,0-6 3-16,0-5-20 15,-3-6 3-15,0-7 17 16,-1 0-3-16,-1-8 3 16,2-11-93-16,-4-3-28 15,-2-3 72-15,-4-2 32 0,0 0 17 16,0 4 11-16,-10 3 21 16,-3 8 19-16,-1 7 18 15,-3 5-43-15,-3 0-22 16,1 19-4-16,5 10 24 15,6 6-11-15,8 4 13 16,0 0 4-16,13-4 1 16,8-8 6-16,6-7-34 15,-3-7 11-15,2-10-14 16,1-3-9-16,1-5-50 16,1-15-127-16,-23 4-78 15,3 0-112-15</inkml:trace>
  <inkml:trace contextRef="#ctx0" brushRef="#br0" timeOffset="128036.073">12169 3359 319 0,'-16'0'176'15,"11"22"-82"-15,5 24 30 16,0 11 42-16,14 8-7 15,11 1-70-15,-3-3-18 16,-5-6-20-16,-2-10-22 16,-6-7-2-16,-4-11-22 0,0-9-5 15,-3-10-28 1,0-7-85-16,5-3-136 0,-3-1-59 16,1-10-139-1</inkml:trace>
  <inkml:trace contextRef="#ctx0" brushRef="#br0" timeOffset="128165.9525">12304 3703 566 0,'-33'-3'177'0,"1"3"5"16,1 0-42-16,5 0-120 16,4 7-20-16,4 4-94 15,16-4-131-15,2-2-131 16</inkml:trace>
  <inkml:trace contextRef="#ctx0" brushRef="#br0" timeOffset="150583.262">7727 5523 124 0,'-63'-5'317'0,"61"3"-149"16,2-1-19-16,21-1 76 15,28-1-126-15,22 1-5 16,19 3-13-16,2 1 1 16,5 0-24-16,-12 3 30 15,-8 7 11-15,-17 2-16 0,-15 1-35 16,-15 1-17 0,-18 1-18-16,-7 7-13 0,-7 5 0 15,-27 6 6-15,-21 6 9 16,-11-2 7-16,-2 2-16 15,10-1-1-15,18 0-5 16,17-1-7-16,18-2 7 16,13-2 0-16,34-4 34 15,16-4-1-15,13-5-5 16,5-8-20-16,-2-8-8 16,-3-4-2-16,-1 0-9 15,-13-9-45-15,-9-6-51 16,-20-4-40-16,-15-1-129 15,-18 8-183-15,-18 1-140 0</inkml:trace>
  <inkml:trace contextRef="#ctx0" brushRef="#br0" timeOffset="150884.8624">8302 5789 1141 0,'47'8'155'16,"19"3"-155"-16,10 6 0 16,3 3 34-16,0 3 44 15,-7-1-37-15,-8-1-33 16,-11 1 0-16,-12-5 23 0,-14-1 21 16,-12-2-17-16,-14 0-19 15,-1 2-5-15,-29 6 11 16,-17 3-4-16,-16 4 10 15,-7 5-21-15,-5 2-1 16,2 5-1-16,5 1-5 16,3 0-59-16,6-1-66 15,1-2-117-15,45-30-165 16,-6-3-133-16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8:57:16.67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8597 4989 625 0,'-13'-18'136'16,"13"-3"-69"-16,14 2 64 16,16 0 13-16,16 1-45 15,16 2-37-15,11 3-11 16,7 3 10-16,3 0-10 16,-7 4 2-16,1 3-14 15,-14 3-12-15,-13 0-14 16,-14 2-8-16,-11 10-5 15,-15 6-5-15,-8 11-10 16,-2 10 15-16,-28 10 8 16,-15 4 8-16,-9 2-1 0,-4-3-5 15,5-1 0-15,11-1-10 16,13-3-6-16,16-3 6 16,11-6 0-16,2-3 4 15,30-7 7-15,12-4 0 16,9-9 13-16,8-5-19 15,3-8-5-15,-2-2-4 16,0-2-65-16,-8-13-59 16,-4-1-46-16,-16-6-104 15,-34 11-83-15,0-2-85 16</inkml:trace>
  <inkml:trace contextRef="#ctx0" brushRef="#br0" timeOffset="316.4559">9344 5194 140 0,'11'0'600'0,"26"2"-472"16,12 4-12-16,6 0 98 16,4 2-78-16,2 1-54 15,-5 0-27-15,-8 0-28 16,-13 0-15-16,-9 0-3 15,-13-1 7-15,-7 4-16 16,-6 5-3-16,0 9 1 16,-13 6 2-16,-14 6 3 0,-12 6 12 15,-3 1-4-15,-4 2 0 16,-3 0-9-16,3-3-1 16,-5 0-1-16,-5 1-14 15,-1 3-108-15,-6 4-114 16,43-35-141-16,1 0-20 15</inkml:trace>
  <inkml:trace contextRef="#ctx0" brushRef="#br0" timeOffset="11116.6576">6329 5708 147 0,'-3'-5'82'16,"-6"0"-43"-16,2 1 17 15,2 1-3-15,-5 1-10 16,-4 1-2-16,-2 1 7 16,-2 0-7-16,-5 0-4 0,-7 12-2 15,-1 4 2-15,-3 7 10 16,-1 6 2-16,-2 9-8 15,4 9 6-15,3 6-12 16,14 5-3-16,13 3 11 16,3 0 12-16,32 0-18 15,18-6-2-15,20-8-33 16,18-7 18-16,20-11-8 16,11-9 24-16,2-9-18 15,2-11-15-15,-9 0-3 16,-8-18-15-16,-15-8 7 15,-18-7 7-15,-7-7-2 16,-13-4-2-16,-9-5 4 16,-9-4-10-16,-15-1 7 15,-13-7 2-15,-7-1 2 0,-27-1 35 16,-20 4-15-16,-14 11 8 16,-16 9 2-16,-18 13-7 15,-11 12-13-15,-7 13-10 16,-3 1-3-16,0 18-7 15,2 7-5-15,-1 8-44 16,1 7-31-16,7 4-78 16,6 4-28-16,75-31-42 15,12-4-159-15</inkml:trace>
  <inkml:trace contextRef="#ctx0" brushRef="#br0" timeOffset="14365.7499">6334 7376 129 0,'0'-10'53'0,"0"8"-53"16,0-3 0-16,6 1 49 15,3 3 21-15,-1-1 4 16,5-1-4-16,6 2 2 15,8 0 17-15,13-1 11 16,13 1 12-16,11 1 32 16,11-1-13-16,7 1-45 15,8 0-34-15,1-3-5 16,0 2 0-16,-7-1 30 16,-3-1-24-16,-7-3-34 15,-7 1-11-15,-5-3-5 16,-9 1-3-16,-14 2-3 15,-12 2-28-15,-11 1-44 16,-6 2-51-16,-10 0-39 0,0 0-90 16,-8 0-45-1,-10 3-155-15</inkml:trace>
  <inkml:trace contextRef="#ctx0" brushRef="#br0" timeOffset="15131.6247">6350 7428 190 0,'-16'3'213'16,"16"-3"-152"-16,0 3-54 15,20-2 26-15,10 2 19 16,20-3 38-16,21 0-3 16,19 0 49-16,15-4 11 15,11-4-19-15,3-3-17 16,-4 0 8-16,-11-2-40 15,-9 2-63-15,-18-1-7 16,-11 1-9-16,-15 1-13 0,-18 1-58 16,-12 3-64-16,-11 1-114 15,-10 5-116-15,-18-1-233 16</inkml:trace>
  <inkml:trace contextRef="#ctx0" brushRef="#br0" timeOffset="16883.4604">7723 5644 289 0,'4'0'798'0,"-4"0"-603"16,0 21-184-16,0 10 9 0,0 12 55 15,5 5 62-15,0 4-89 16,3-4-40-16,-3-4 3 15,4-7-4-15,-1-7-7 16,-1-8 0-16,-1-5-22 16,-4-6-70-16,-2-4-93 15,0-5-92-15,0-2-84 16,-5-3-150-16</inkml:trace>
  <inkml:trace contextRef="#ctx0" brushRef="#br0" timeOffset="17101.1071">7544 5806 211 0,'3'-38'824'0,"40"13"-591"16,12-1-130-16,10 4 29 16,2 1-18-16,1 2-36 15,-5 6-53-15,-10 4-23 16,-13 6-2-16,-9 3-53 15,-11 0-91-15,-5 6-101 16,-8 8-94-16,-7-9-45 16,-3 0-28-16</inkml:trace>
  <inkml:trace contextRef="#ctx0" brushRef="#br0" timeOffset="17267.095">8080 5797 549 0,'5'35'203'15,"4"-2"-7"-15,0 0-52 16,0-1-27-16,-5-5-49 16,5-6-32-16,0-3-36 15,-3-7-5-15,5-5-102 16,-8-6-169-16,2 0-104 16</inkml:trace>
  <inkml:trace contextRef="#ctx0" brushRef="#br0" timeOffset="18030.971">8250 5863 104 0,'-8'26'619'0,"4"10"-526"16,4-3-11-16,0-4 79 16,2-3 6-16,8-7-65 15,-3-6-73-15,-2-7-25 16,1-4-4-16,-1-2-4 15,6-6-2-15,1-14-8 16,2-11 2-16,-1-4-28 16,-3-4 2-16,-2 2 30 15,0 7-3-15,0 11 11 16,0 7 6-16,-7 12-6 0,1 5 0 16,0 17 0-16,1 7-21 15,3 0 21-15,-2-5 34 16,-2-7-16-16,2-7-5 15,-4-4 24-15,2-4 4 16,3-2-21-16,1 0-2 16,2-14 11-16,5-6-3 15,2-6-26-15,-3-2-41 16,1 5 20-16,-5 5 0 16,1 11-1-16,-5 7-9 15,3 0-7-15,2 19-17 16,-2 8 17-16,6 6 38 15,-2-2 27-15,-3-4-12 0,0-5 8 16,-2-6-10-16,-3-6 30 16,-1-5-16-16,-1-2-17 15,5-3-6-15,-3 0-4 16,4 0-21-16,5-4-25 16,3-10 1-16,6-4-11 15,0 1 34-15,3-1 22 16,0 0 3-16,0-1 0 15,-2 2 17-15,-2-1-4 16,-2 0-3-16,-9 2-4 16,-5-2-7-16,-4 3-1 15,0 3 22-15,-5 3-20 0,-16 7-3 16,-6 2 0 0,-4 13-13-16,5 14 8 0,4 5 2 15,14 2 3-15,8-2 5 16,1-4 6-16,23-4 40 15,9-5-2-15,3-5-8 16,6-8 3-16,-1-5-23 16,-6-1 0-16,-3-4-21 15,-4-11-54-15,-12-1-88 16,-16 6-159-16,0 2-192 16</inkml:trace>
  <inkml:trace contextRef="#ctx0" brushRef="#br0" timeOffset="18983.5136">7883 6895 278 0,'21'-20'221'16,"-12"7"-84"-16,-5 3 7 0,-4 5 50 16,0 3 5-16,-9 2-50 15,-11 0-65-15,-8 10-17 16,-3 16-12-16,1 12-26 16,5 10 6-16,8 4-13 15,10 0-15-15,7-4-7 16,15-9-2-16,19-9-38 15,10-12-29-15,8-9-46 16,1-9-89-16,2-4-55 16,-36-12-53-16,-7 0-2 0</inkml:trace>
  <inkml:trace contextRef="#ctx0" brushRef="#br0" timeOffset="19253.0366">8094 7050 500 0,'-24'23'212'15,"13"6"-76"-15,6-4-17 16,5-6 10-16,13-5-75 16,12-6-19-16,5-7 8 15,-1-1 11-15,-2-4-18 16,-5-10-14-16,-11-3-17 16,-7-1-3-16,-4-3-4 0,-9-2 4 15,-15 2 20 1,-2 4 25-16,-3 4-6 15,7 6-2-15,2 5-23 0,7 2-16 16,8 0-13-16,5 9-89 16,0 4-86-16,18-1-121 15,-2-8-50-15,-1-4-125 16</inkml:trace>
  <inkml:trace contextRef="#ctx0" brushRef="#br0" timeOffset="19581.5979">8352 6984 577 0,'-24'-8'282'0,"-8"8"-83"15,4 0-88-15,2 0-2 0,8 7-62 16,9 3-35-16,5 0-12 16,4 1-10-16,13 1-17 15,20-2-47-15,9 0 41 16,3 1-1-16,7 0 34 15,-9 1 0-15,-1 0 1 16,-8 1-1-16,-13-1 2 16,-10-4 32-16,-11-1 22 15,0 0 7-15,-23 0-5 16,-10-1 17-16,-8-4-16 16,-2-2-33-16,1 0-26 15,5-9-16-15,3-4-60 16,10-6-59-16,5-5-71 0,19 12-151 15,0-2-99 1</inkml:trace>
  <inkml:trace contextRef="#ctx0" brushRef="#br0" timeOffset="19763.4694">8507 6751 541 0,'15'41'191'15,"-9"10"41"-15,5-1-85 16,3 0-19-16,1-5-28 16,4-7-58-16,-2-11-42 0,2-10-29 15,2-9-94 1,-15-8-158-16,3-6-111 0</inkml:trace>
  <inkml:trace contextRef="#ctx0" brushRef="#br0" timeOffset="19904.5265">8674 6931 711 0,'-64'24'254'0,"7"4"-133"16,-2 3-102-16,4 2-19 16,42-22-75-16,2 0-338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16T19:20:08.6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10375 5839 55 0,'10'-5'251'0,"-8"3"-143"16,1-1-26-16,-3 3 17 15,0 0-7-15,0 0-6 16,0-2-16-16,0 2 8 16,0 0-25-16,0 0-16 15,-3 0-14-15,-4-2-22 0,-6 2 9 16,-9 0-7 0,-4 0 12-16,-5 0-1 0,-4 4-8 15,4 4 0-15,3-1 1 16,6 0 2-16,5-2-2 15,7 0-7-15,6 0-6 16,3-3-1-16,1-2-6 16,0 0-6-16,0 0 4 15,0 0-6-15,0 0-8 16,0 0 29-16,0 0 2 16,0 0 10-16,0 0-1 15,0 0 0-15,0 0-6 16,0 0 0-16,0 0-3 0,0 0-2 15,0 0-9 1,0 0-6-16,0 6-11 16,0 1 16-16,-2 3 10 0,2-1 5 15,-6 1 0-15,3 0 2 16,1-1-6-16,-1-1 5 16,3-1-1-16,0-3-5 15,0-2-7-15,3-1-6 16,8-1 13-16,3 0 15 15,5-3-15-15,1-6-8 16,-3 0-6-16,2 1 8 16,-1 3 2-16,-4 0 1 15,2 3-3-15,-5 2 2 0,-2 0-5 16,4 0 3 0,-2 11-2-16,1 3 8 0,0 1 6 15,-3 0-1-15,-5 1-2 16,-4-3 16-16,0 1 0 15,0-2 1-15,-8-2 4 16,-9-1-6-16,-2-2 2 16,-5-2 0-16,-3-2-12 15,2-2-1-15,0-1-1 16,5 0-6-16,-2 0-12 16,5 0-11-16,5-3-34 15,-1-1-10-15,5 1-50 0,5 1 2 16,0-1 0-1,3-2-23-15,0 2-45 0,3-2-59 16</inkml:trace>
  <inkml:trace contextRef="#ctx0" brushRef="#br0" timeOffset="301.458">10564 5662 380 0,'9'0'136'0,"-9"18"-94"0,0 18 72 16,-11 13 20-16,-2 8-1 16,-9 7-26-16,2-2-32 15,-5-5-23-15,8-9-37 16,-1-7 15-16,7-7 12 15,0-8-29-15,8-5-8 16,-4-7 2-16,7-5-7 16,-1-2-18-16,1-3-50 15,0-1-49-15,0-3-70 16,0 0-15-16,0 0 1 16,0-6-107-16</inkml:trace>
  <inkml:trace contextRef="#ctx0" brushRef="#br0" timeOffset="850.5111">10639 5974 142 0,'0'-3'406'16,"-8"3"-304"-16,-8 7-58 15,0 13 56-15,-3 6-29 16,3 2-30-16,6 2-24 16,7 0 0-16,3-5-2 15,0-5 18-15,9-5 2 0,6-6-9 16,7-7 21-1,-4-2 16-15,4 0-4 16,-4-8-25-16,0-7-9 0,-7-4-7 16,-7-1-5-16,-4 0-1 15,0 0-2-15,0 5-8 16,-4 5-2-16,-5 6-4 16,-4 4-28-16,-5 0 26 15,-2 8-56-15,-5 12 0 16,-3 10-82-16,16-16-82 15,2 2-82-15</inkml:trace>
  <inkml:trace contextRef="#ctx0" brushRef="#br0" timeOffset="4862.1236">2551 6080 166 0,'0'4'229'0,"0"-4"-114"16,0 0-54-16,11 2-19 16,13 1 54-16,5-1 8 15,6-2-7-15,-2 0-50 16,-2 0-20-16,2 0-9 16,-7 0-8-16,3-5-7 15,-5 1-3-15,-4 1-25 16,-6 0-73-16,-3 2-26 0,-6-2-39 15,-5 3-32-15,0-2-125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8:57:53.36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4601 4259 242 0,'5'0'118'0,"1"0"-57"15,6 0 2-15,7 0 14 16,10 0 6-16,8 0 13 16,3 0-6-16,7-2-19 15,11-2-19-15,6 1-11 16,2 0 2-16,8-1 2 16,-1 2-19-16,-5-1-10 15,-1-1 2-15,-8 2-3 16,3 0 2-16,-1-1 0 0,-1 2 7 15,1-2-11-15,-5 3-2 16,-4 0-3-16,0-2 4 16,1 2-7-16,-1 0 1 15,5-2 9-15,2 1-12 16,-2-1 2-16,2 0-3 16,0 0-2-16,-4 0 3 15,-4-1 2-15,-3 1-2 16,-1 0 1-16,-1 1 4 15,-2 0-6-15,3 0 0 16,-5 1-2-16,-5-2 0 16,1 0 0-16,-5-1-5 15,-2 0 10-15,-3 1-5 0,-7-1 3 16,-9 1 0-16,-3 1 4 16,-7 1-3-16,-2 0-4 15,0 0-75-15,-2 8-137 16,-7-5-138-16,7 0-76 15</inkml:trace>
  <inkml:trace contextRef="#ctx0" brushRef="#br0" timeOffset="891.3685">7443 4239 315 0,'0'-3'124'0,"0"1"-18"15,14-2 13-15,24 1 39 0,20 3-12 16,17 0-8-16,12 0-15 16,6 2-5-16,-1 3-23 15,-7-1-5-15,-8-2-34 16,-6 0-18-16,-11-1-29 16,-6 1 4-16,-17 0-13 15,-9 0-1-15,-14 0-29 16,-5 0-37-16,-3 0-49 15,2-1-95-15,-8-1-191 16,3 0-76-16</inkml:trace>
  <inkml:trace contextRef="#ctx0" brushRef="#br0" timeOffset="1603.9029">9220 4182 152 0,'-2'1'134'0,"2"-1"-41"16,0 1 1-16,14 2 40 15,13-2 0-15,5 2 33 16,18 0-15-16,12-1-3 16,18-1-24-16,13-1-31 15,7 0-8-15,-3 0-16 16,-2 0-35-16,-10-5 4 15,-4-3-4-15,-7 1-11 0,-11 0 4 16,-10 1-25-16,-11 2-5 16,-13 3 2-16,-7 0-3 15,-9 1 1 1,-6 0-41-16,-1 0-47 0,-4 0-27 16,1 4-61-16,-3 5-104 15,0-6-107-15,0-2-105 16</inkml:trace>
  <inkml:trace contextRef="#ctx0" brushRef="#br0" timeOffset="2999.5403">1959 4730 12 0,'-7'-3'167'0,"3"-1"-89"15,-2 2 6-15,1-3-4 16,-3 2-20-16,3 0-14 15,-4 0-1-15,2 1 0 16,5 0-1-16,-6 1-14 16,6 0 1-16,1 0 5 15,1 1 8-15,0-1-1 16,0 1 3-16,3-1 4 0,28 0 12 16,19 1-9-16,25 0-34 15,20 0 51-15,15 0 35 16,5 0-33-16,-1 0 12 15,-9 0 6-15,-10 0-33 16,-12 0-33-16,-15-1-13 16,-14-4 2-16,-17 3-13 15,-14 1-6-15,-10 1-1 16,-13 0-4-16,0 0-3 16,0 0-10-16,0 0-24 15,-9 0 14-15,0 0-24 16,-2 0-61-16,8-2-170 15,-1-2-191-15</inkml:trace>
  <inkml:trace contextRef="#ctx0" brushRef="#br0" timeOffset="939136.1897">4268 5199 105 0,'-31'0'5'16,"13"1"0"-16,4 1-2 15,-2 0 52-15,9 1 4 16,0-2-16-16,5 0 1 0,2-1-1 16,0 1-9-1,12 2-5-15,16 0-15 16,12-1 3-16,10 1 56 0,13-2 30 15,6-1-31-15,5 0 2 16,-4 0-10-16,-1 0-11 16,-10-3-25-16,-20-3-23 15,-11 2-5-15,-9 1-1 16,-8 1-22-16,-8 2-7 16,-3 0 8-16,0 0-27 15,-2 0-57-15,-7 0-47 16,2 2-2-16,1-1-43 15</inkml:trace>
  <inkml:trace contextRef="#ctx0" brushRef="#br0" timeOffset="940288.9901">2442 5272 146 0,'0'2'110'16,"0"-2"-41"-16,12 0-36 0,15 0-2 15,10 0 14 1,7 0 28-16,11 0 8 0,11 0 29 16,5 1 14-16,7 0 7 15,-6-1-7-15,-5 0-63 16,-8 0-52-16,-6 0-6 16,-9-4-3-16,-5-2 0 15,-12 2-3-15,-9 1-26 16,-5 2-26-16,-8 1-48 15,-3 0-12-15,-2 0-24 16,0 4-26-16,0-1-23 16,0 0-77-16</inkml:trace>
  <inkml:trace contextRef="#ctx0" brushRef="#br0" timeOffset="949461.479">6372 6802 116 0,'-13'0'46'0,"13"0"-30"16,0 0 12-1,0 0 5-15,0 0 8 0,0 0-21 16,0 0-4-1,0 0 5-15,0 0 16 0,0 0 22 16,0 0 0-16,0 0 1 16,0 0-18-16,0 0-16 15,0 0-7-15,0 0-5 16,0 0-3-16,0 0 0 16,0 0-1-16,0 0 2 15,9 0-12-15,4 0 2 16,6 0-2-16,11 0 11 15,3 0-4-15,4 0 14 0,5 0-7 16,0 0-8 0,4 0-3-16,-1-1-2 0,8-1 1 15,-1 0-2-15,1 0 5 16,4 2 14-16,1 0 6 16,-2 0-25-16,1 0 0 15,-2 0-6-15,-3 0 4 16,0 0-1-16,-4 0-6 15,-3 0 7-15,-1 0 0 16,-4 0 0-16,-3 1 2 16,0-1-2-16,-3 0 2 15,5 0 0-15,3 0 0 16,-2 0 1-16,-2 0-1 16,-1 0 0-16,-4 0 2 0,-4 2-2 15,1 1-9 1,-1 0-22-16,-1 1 16 0,2-1-1 15,1-1 9-15,3 0-6 16,-1-2 6-16,1 0-9 16,-1 0-11-16,0 0 6 15,-2 0 17-15,-2 0 3 16,2 0-21-16,6 0 21 16,-3 0 1-16,4-2 0 15,-3 1-3-15,-4-1-2 16,4 2-18-16,-6 0-4 15,-1 0 13-15,-1 0 0 16,-1 0-2-16,-5 0-12 0,-3 0 11 16,1 1 2-16,-4 1 6 15,2-1 5-15,-1 1 3 16,-3 0 1-16,2 0 10 16,1-2 0-16,-3 0-6 15,3 0 5-15,0 0-5 16,-1 0-4-16,0 0-26 15,-3 0-14-15,0 0-12 16,-1 0 8-16,-4 0 42 16,0 0 2-16,-5 0 0 15,-1 0-2-15,-1 0-8 16,0 0-10-16,0 0-71 0,0-1-81 16</inkml:trace>
  <inkml:trace contextRef="#ctx0" brushRef="#br0" timeOffset="960282.8618">8988 6569 360 0,'23'1'56'0,"13"-1"-46"16,12 0 20-16,5 0 101 16,5 0-27-16,-4-1-31 15,-8-5 4-15,-6 0-29 16,-8 1-4-16,-7 0-29 16,-3 2-8-16,-10 1-5 15,-6 1-2-15,-3 0-3 16,-3 1-12-16,0 0-50 15,-5 0-60-15,-8 0-31 16,3 0-27-16,1 0-23 16</inkml:trace>
  <inkml:trace contextRef="#ctx0" brushRef="#br0" timeOffset="960836.2907">9151 6505 65 0,'2'0'378'0,"-2"0"-284"16,-13 0-76-16,-11 2 21 15,-2 9 0-15,-1 2-4 16,5 2-6-16,-2-1 7 16,6-1 14-16,3 0 2 15,5-6-27-15,2 0-11 16,6-4-13-16,2-2-1 15,0 0-6-15,2-1-22 16,9 0 11-16,7 2 11 16,1-1 6-16,4-1 6 15,-1 1 2-15,2 1-1 16,2 0-3-16,-3 1 3 0,-2 0-7 16,-7-1 1-16,-2 1 0 15,-6-1-1-15,-3 0-1 16,-1-1 0-16,-2 0 1 15,3-1 4-15,-1 0-4 16,1 0 0-16,0 0 1 16,-3 0-1-16,0 0 0 15,0 0-12-15,0 0-32 16,0-2-63-16,0-1-57 16,0-1-155-16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9:14:39.23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9374 3823 517 0,'-4'0'194'16,"4"0"-96"-16,0 0 21 15,13-6 28-15,13-9-87 16,12-7-56-16,11 0-2 16,-3-4 4-16,0-1 18 15,-1 0-21-15,-6 2 16 0,0 3-19 16,-7 0-3 0,-8 7-33-16,-6 3-85 0,-8 5-96 15,-10 7 1-15,-3 0-60 16</inkml:trace>
  <inkml:trace contextRef="#ctx0" brushRef="#br0" timeOffset="780.9864">9481 3656 395 0,'0'-3'111'0,"0"3"-73"16,-5 13 8-16,-17 10 32 15,-4 5 21-15,-3 2-5 16,2-2-22-16,1-3-13 16,8-5-28-16,6-7-15 15,10-5-10-15,2-4-6 16,0-2-22-16,0-2-6 0,11 0 19 16,5 0 9-16,0 0 6 15,2 0 14-15,-1-2 2 16,-4-1-15-16,0 1 4 15,-5 2-4-15,0 0-7 16,-5 0-4-16,3 0-9 16,-2 0 8-16,0 2 2 15,-1 2 0-15,3 0 3 16,-1 0 0-16,0 1 8 16,4-3 2-16,-1 0-10 15,-4-2-12-15,1 0 0 16,-3 0 1-16,0 0 5 15,-2 0 6-15,2-3 19 16,0-9-19-16,3-3-4 16,-1-3-7-16,1-2-5 0,-2 1-27 15,2 1 25-15,-2 3 12 16,-3-1-7-16,0 5 11 16,0 0-8-16,0 2 6 15,0 2 1-15,0 2 3 16,0 1 11-16,0 0-11 15,-3 0-6-15,3-2 6 16,-5 1 5-16,4 0 1 16,1 1-3-16,-2 2 0 15,2 2 3-15,0 0 3 0,0 0-9 16,0 0-6 0,0 0-16-16,0 11-6 0,0 5 14 15,0 4 12-15,0 1-15 16,0 0-51-16,8-3-46 15,-5-14-51-15,-1-3-123 16</inkml:trace>
  <inkml:trace contextRef="#ctx0" brushRef="#br0" timeOffset="6902.5291">3783 5382 139 0,'-5'6'135'16,"5"-6"-86"-16,0 1 6 15,0 1 45-15,0-1 1 16,0 1-8-16,0-2-8 16,0 0-10-16,0 0-16 15,16 0-22-15,8 3-21 16,16 1 18-16,9 1 4 16,14 2-24-16,16-2 5 0,12-1 14 15,11-1-4-15,8-1 10 16,5-2-10-16,-3 0-6 15,0 1 4 1,-1 3-27-16,-9 1 0 0,-7 3-1 16,-11 2-6-16,-10-1-7 15,-9 1-3-15,-10-2-2 16,-10-1 8-16,-1-3 5 16,-4-3 2-16,-1 1-29 15,-8-2-35-15,-5 0-17 16,-1 0-38-16,-4 0-37 15,-21 0-1-15,0 0-175 16</inkml:trace>
  <inkml:trace contextRef="#ctx0" brushRef="#br0" timeOffset="9946.7445">7070 7125 45 0,'0'0'313'16,"0"0"-212"-16,6 0-38 0,13 0-16 15,9 1 5 1,5 0-18-16,10 1-8 0,7 0 12 16,5-1 11-16,-1-1 10 15,-3 0 12-15,-5 0-17 16,-7 0-11-16,-6 0-5 16,-3 2-15-16,-7 1-2 15,-4 1-9-15,-7 2 2 16,1 3 1-16,-7 4-1 15,3 6-4-15,-3 8-1 16,-1 9 11-16,0 9 8 16,2 11-6-16,-3 9-11 15,4 6 11-15,1 0-1 16,0-4-14-16,0-5-7 16,-2-5 1-16,-1-6 3 0,1-8-4 15,-3-9 0-15,0-5 1 16,1-9 2-16,-2-4 1 15,0-3 13-15,0-5-7 16,-1 1 3-16,-1 0-1 16,-1 2 10-16,2 0 15 15,-2 3-20-15,0 1-10 16,0-1-7-16,-11 4 2 16,-10-2 3-16,-5 0-5 15,-13-1 2-15,-3-2-2 16,-9-5 5-16,-5-3 4 15,-7-3-9-15,-3-2 0 0,-3 0-18 16,6-2-20-16,3-6-32 16,5-3-104-16,45 8-226 15,1-1 49-15</inkml:trace>
  <inkml:trace contextRef="#ctx0" brushRef="#br0" timeOffset="11094.8598">5502 7154 339 0,'-42'-7'140'16,"0"7"-90"-16,-4 0 6 16,-3 0 13-16,4 5-27 15,2 3-6-15,5-1-8 16,6 1-3-16,10 1-6 16,5-3 1-16,4-1-9 15,9-1 1-15,2-1 0 16,-1 4-6-16,-1 4-6 15,1 9-5-15,-5 8 5 16,-3 13 4-16,-2 18 3 16,0 13 10-16,0 11 21 15,0 5 17-15,5-5 20 16,2-6-26-16,0-5-30 16,-1-6 7-16,2-5 22 15,-6-1-17-15,3-3-11 0,3-1-14 16,2-4-2-16,3-2 2 15,0-8-4-15,0-5 1 16,8-10 12-16,1-10-9 16,-1-5 13-16,-5-10 18 15,-1-2 4-15,3 0-18 16,1 0-16-16,9-2-3 16,9-10 4-16,7 1 8 15,11 2-11-15,9 1-5 16,11 5 0-16,11 1-2 0,14 2 1 15,8 0 1 1,5 0-6-16,0 6-20 0,-6-1-26 16,-14-1-42-16,-13-4-32 15,-12 0-53-15,-53 0-64 16,-2-6-74-16</inkml:trace>
  <inkml:trace contextRef="#ctx0" brushRef="#br0" timeOffset="25309.5223">9755 4201 234 0,'49'-3'188'0,"9"3"-117"0,14 0-24 16,2-2 34-16,5-2-10 16,-6-1-26-16,-8-2-15 15,-2 1-7-15,-11-1-21 16,-12 1 3-16,-8 2-5 15,-12 2-16-15,-9 1-54 16,-9 1-37-16,-2 0-33 16,-2 0-31-16,-9 0-92 15</inkml:trace>
  <inkml:trace contextRef="#ctx0" brushRef="#br0" timeOffset="25998.9422">9941 4080 278 0,'-21'10'122'16,"-2"-1"-61"-16,-8 2-8 15,-6 1 23-15,-5 1-14 16,0 1-16-16,0-3-7 16,7-1 1-16,8-1-8 15,4-4-12-15,10 0-12 0,7-3-8 16,4-1 0-16,2-1-8 15,0 1-23-15,5-1-3 16,11 3-17-16,7-2 0 16,3 2 51-16,4 2 10 15,1 4 7-15,4 4-10 16,6 3 16-16,-1 0-5 16,3-2-16-16,-6-3 4 15,-4-3-5-15,-6-3-1 16,-7 0-6-16,-9-5-23 15,-7 0-8-15,-4 0 21 16,0 0 16-16,0 0 6 16,0-10-6-16,-2 0-3 15,-2 2 3-15,1-2 32 0,1 2-32 16,2-1-19-16,0-1-42 16,0 2-27-16,0 0 15 15,-2 5-111-15,0 1-52 16</inkml:trace>
  <inkml:trace contextRef="#ctx0" brushRef="#br0" timeOffset="26298.5444">9942 4062 227 0,'-1'9'155'0,"1"10"-103"15,0 6 12-15,0 3 36 16,0-2-38-16,0-1-33 15,0-3-24-15,0-3-5 16,0-3-12-16,1-15-59 16,2-1-147-16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9:15:55.78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5250 5806 110 0,'-4'0'347'16,"4"0"-263"-16,0 1-52 16,0-1 44-16,0 0 30 15,0 0 2-15,0 0-30 16,0 0-15-16,0 0-1 15,0 0-11-15,0 0-12 16,4 0 0-16,14 0-3 16,11-4 8-16,11-6 8 15,13-2-5-15,12-2-10 0,4-2-23 16,4-3-5 0,2 0 3-16,-6-2-10 0,-5 1-2 15,-14 3-2-15,-12 4-10 16,-11 5-27-16,-9 4-28 15,-10 3-51-15,-4 1-70 16,-4 0-53-16,0 0 2 16,-12 5-53-16</inkml:trace>
  <inkml:trace contextRef="#ctx0" brushRef="#br0" timeOffset="754.9859">5355 5733 245 0,'28'-11'134'16,"-21"8"-74"-16,-2 1 5 15,-5 2 22-15,0 0-8 16,0 0-22-16,-10 12-40 15,-11 5-10-15,-6 5 53 16,-7 2 58-16,0 2-32 16,0 0-2-16,3-3-14 15,11-2-15-15,1-7 3 16,14-5-15-16,2-3-14 16,3-6-27-16,0 2-2 15,14 0-16-15,6-2 16 16,11 0 12-16,0 0 16 0,4 0 8 15,-3 0 1-15,-4 0-21 16,-5 0-11-16,-7 0-3 16,0 0-2-16,-6 0 2 15,-7 0 0-15,2 0-2 16,-5 0 0-16,0 0 3 16,0 0-1-16,0 0 4 15,0 0-1-15,0-1 2 16,2-10 0-16,2-4-7 15,-4 0 0-15,2-1-9 16,-2-1-3-16,0 0 10 16,0-2 0-16,0 2-5 15,0 2 7-15,0 4 2 16,0 2-2-16,0 3 0 16,0 4-4-16,0 2 1 0,0-2-13 15,0 2-4-15,0 0 6 16,0 0-19-16,0 0 21 15,0 0-9-15,0 0-71 16,0 4-84-16,0 2-82 16,0-5-82-16,0-1-69 15</inkml:trace>
  <inkml:trace contextRef="#ctx0" brushRef="#br0" timeOffset="13189.625">5719 8044 103 0,'0'-7'39'16,"0"1"-29"-16,0 1 9 16,0 0-4-16,0 1-15 15,0 0-8-15,0 1-12 16,0 1 1-16,0-2 9 16,0 1 2-16,0 1-8 15,0 2-11-15,0 0-25 0</inkml:trace>
  <inkml:trace contextRef="#ctx0" brushRef="#br0" timeOffset="13707.2338">5698 7931 331 0,'0'0'135'0,"0"0"-61"15,0 10 5-15,0 14-4 16,0 5 9-16,1 7 5 16,3 3-7-16,1-3-8 15,-1-2-10-15,1-11-10 16,-2-10-7-16,4-9-17 16,4-4 11-16,2 0 15 15,5-11 0-15,5-15-21 16,9-11-11-16,1-10-13 0,3-9-4 15,0-3 5-15,-1-4-10 16,0-1-2-16,-3 4-5 16,-3 6-6-16,-4 9-8 15,-2 11-28-15,-6 6-8 16,-3 7-6-16,-1 3-21 16,-4 5-15-16,0 3-39 15,-4 2-22-15,-2 6 2 16,-3 2-73-16,0 0-135 15</inkml:trace>
  <inkml:trace contextRef="#ctx0" brushRef="#br0" timeOffset="16115.2074">4335 3097 275 0,'37'-7'276'0,"7"-1"-178"0,9 0 13 16,2-2 20-16,3-1-53 16,-3 2-49-16,-11-1-25 15,-6 0-2-15,-8 3-2 16,-7 1-25-16,-9 2-59 15,-4 0-57-15,-2 1-15 16,-8 2-48-16,-2 0-81 16</inkml:trace>
  <inkml:trace contextRef="#ctx0" brushRef="#br0" timeOffset="17247.5124">4509 2961 152 0,'5'-2'208'0,"-5"2"-97"15,-2 0-30-15,-12 7-32 0,-10 8-1 16,-5 6-4-1,-5 2 12-15,-2 1 30 0,4-2-30 16,-3-2-9-16,9-4-1 16,7-3-15-16,9-5-13 15,6-4-10-15,4-1-8 16,0-1-18-16,2 1 1 16,13 0-3-16,7 0 1 15,4-1 19-15,4-2 12 16,1 0 0-16,-3 0-7 15,-3 0 9-15,-4-3 5 16,-6-1-13-16,-5 1-2 16,-4 0 5-16,-4 1-5 15,-2 0 2-15,2 0-4 0,-2-1 11 16,0 0-4-16,0 0-9 16,0 0-7-16,3 0-1 15,-3 1-9-15,2 0-34 16,0 1-4-16,-2-1 7 15,0 1 23-15,0 0 5 16,0-1 1-16,0 1 9 16,0 0 9-16,0-2 1 15,0-2 2-15,0-1-2 16,0-2 0-16,0-2 5 16,0 0-5-16,0-1 2 15,0 1-1-15,2 1 4 16,0 0 4-16,-2 2-4 0,0 0 2 15,0 1 4-15,0 2 2 16,0 1 1-16,0 2-6 16,0 1-4-16,0 0 2 15,0 0-6-15,0 0 2 16,0 0-2-16,0 0 0 16,0 0 0-16,0 0 0 15,0 0 0-15,0 0 2 16,0 0-2-16,0 0-6 15,0 0 1-15,0 0-1 16,0 0 1-16,0 0-3 16,0 0 8-16,0 0 0 15,0 0-2-15,0 0-1 16,0 0 3-16,0 0 3 0,0 0 2 16,0 0 3-16,0 0-2 15,0 0 1-15,0 0-7 16,0 0-36-16,0 0-23 15,0 0-29-15,0 0 9 16,0 0-13-16,0 0-34 16,0 0-138-16</inkml:trace>
  <inkml:trace contextRef="#ctx0" brushRef="#br0" timeOffset="18660.9691">1155 3330 229 0,'-12'0'107'0,"7"0"-45"16,3 0 12-16,-1 0-8 16,0 0 3-16,3 0-4 15,0 0-1-15,0 0 5 16,0 0-4-16,0 0-13 15,0 0-15-15,0 0-19 16,3 0-18-16,7 0-9 16,9 0-14-16,13 0 23 15,16 2 13-15,11-1 2 16,15-1 4-16,11 0 14 16,12 0-13-16,9 0 11 15,5-1-22-15,4-4 1 16,-1 1-3-16,2 0-7 0,-2 0 4 15,-1 0 5 1,-7 1 5-16,0 1-11 0,-7 2 3 16,0 0 22-16,-9 0-3 15,-2 0-9-15,-9 0-13 16,-2-3-3-16,-3-1-1 16,1-2 1-16,-6-1 3 15,-3 1 0-15,-10 1 2 16,-4 0-4-16,-10 1 4 15,-11 0-2-15,-6 0-3 16,-8 3 3-16,-6 0-3 16,-7 1-44-16,-4 0-48 0,0 0-58 15,-11 1-51 1,-1 4-92-16</inkml:trace>
  <inkml:trace contextRef="#ctx0" brushRef="#br0" timeOffset="20044.306">1173 6134 218 0,'18'-1'83'15,"4"-2"-29"-15,3-1-1 16,7 1-3-16,4 0-12 16,6 0-6-16,2 2-3 15,5 0 12-15,1 1-14 16,3 0-3-16,4 0 2 16,-3 0 7-16,7 0 1 0,1 0 0 15,5-4-3 1,5-3-16-16,1-2-11 15,-2 0 1-15,-4-1-5 0,3 0 6 16,-4 0 15-16,5 1-9 16,-5 2 0-16,5 0-7 15,-7 1-4-15,2 3 0 16,-3 2 1-16,-2 1-2 16,2 0 4-16,-6 0 4 15,1 0 5-15,-5 0-13 16,-1 0 0-16,0 3 4 15,8-2 10-15,1 2 12 16,5-2 0-16,1-1-13 16,0 0-10-16,5 0 2 15,-9 0-5-15,0 0 4 0,-2-1-1 16,-3 0-1-16,-3-1 1 16,1 2 0-16,-2 0-3 15,5 0 0-15,-1 0 0 16,-1 0-3-16,5 0 2 15,-6 0 1-15,1 3 0 16,-2-1 0-16,1-1 0 16,-5 2 0-16,-1 0 0 15,-6 1 2-15,-7 2 0 16,-1 0-2-16,-4 2 0 16,-2 1-3-16,-8-2 0 15,0 0 2-15,-7-2-2 16,1 2 3-16,-1-2 0 0,0 0 0 15,1-2-2-15,-2 0 0 16,-1-2-8-16,-2-1-19 16,2 2-32-16,0 0-41 15,-4 2-2-15,5-2 7 16,-14-2-67-16,2 0-188 16</inkml:trace>
  <inkml:trace contextRef="#ctx0" brushRef="#br0" timeOffset="21287.5702">7824 2875 210 0,'0'-5'623'0,"0"11"-436"16,0 26-140-16,0 12-42 0,6 9 76 15,2-1 44 1,-5-4-71-16,-3-6-25 0,0-4-12 16,-3-5-15-16,-11-4-2 15,1-7-45-15,-2-8-154 16,7-14-221-16,0-2-67 16</inkml:trace>
  <inkml:trace contextRef="#ctx0" brushRef="#br0" timeOffset="21484.1359">7880 2873 987 0,'45'-58'353'0,"-6"22"-242"16,0 1-21-16,3 4-34 0,-2 5-39 15,-1 4-17-15,-4 8-41 16,-7 7-84-16,-11 7-73 15,-13 1-87-15,-4 11-73 16,-19 2-93-16</inkml:trace>
  <inkml:trace contextRef="#ctx0" brushRef="#br0" timeOffset="21629.8556">7888 2997 370 0,'-3'25'128'0,"18"-25"-7"16,28-9 58-1,2-11-8-15,1-2-101 0,2 1-70 16,-10 3-195-16,-31 12-34 16,0 4-41-16</inkml:trace>
  <inkml:trace contextRef="#ctx0" brushRef="#br0" timeOffset="21994.1526">8090 3102 120 0,'-12'19'359'16,"12"-19"-184"-16,0 0-2 16,0 0 87-16,2-11-47 15,12-10-76-15,4-6-58 16,3-6-54-16,2-1-22 16,1-1 12-16,0-1 1 0,1 2-7 15,-4 3-9-15,-3 5 2 16,-4 7 7-16,-5 7-5 15,-1 6 3-15,-5 4 2 16,2 2 0-16,0 6-9 16,0 20-9-16,2 11-5 15,0 7 14-15,-5 1 16 16,0-3 6-16,1-6-11 16,0-5-7-16,0-7-2 15,2-7 0-15,-2-4-2 16,-3-5-6-16,2-4-62 0,-2-2-61 15,0-1-41 1,-2-1-82-16,-6 0-53 0,-3-1-21 16</inkml:trace>
  <inkml:trace contextRef="#ctx0" brushRef="#br0" timeOffset="22444.1167">8136 3042 505 0,'2'-18'299'15,"36"-1"-132"-15,8-3-42 16,5 1-20-16,0 0-74 16,-2 1-31-16,-7 3-33 15,-3 1-123-15,-1-1-96 16,-4 1 52-16,-7 2-6 16,-12 2 41-16,-8 2 119 0,-7 3 46 15,0 1 89-15,-5 2 61 16,-12 3 8-16,-10 0-29 15,1 1-10-15,-6 0 16 16,2 3 19-16,7 7-66 16,4 0-35-16,9 0-17 15,10-1-36-15,0-1-18 16,21 0-21-16,13-2 10 16,11-3 29-16,3-1 13 15,-1 2 7-15,-9 2 2 0,-7 2-11 16,-10 2 2-1,-10 0 15-15,-11 2 10 16,0 5-2-16,-11-1 0 0,-10 0-1 16,-6 0 12-16,4-5-22 15,-1-4-16-15,6-5-9 16,5-2-61-16,4-2-114 16,7-15-38-16,2-7-80 15,2 9-72-15</inkml:trace>
  <inkml:trace contextRef="#ctx0" brushRef="#br0" timeOffset="22609.2586">8749 2751 389 0,'20'0'239'16,"-17"23"-130"-16,-1 10 45 0,-2 2 79 16,0 0-54-16,0-6-62 15,0-5-59-15,0-6-49 16,0-7-9-16,-5-5-30 15,-6-6-140-15,5 0-220 16,-4-3-65-16</inkml:trace>
  <inkml:trace contextRef="#ctx0" brushRef="#br0" timeOffset="22758.0756">8699 2689 528 0,'24'-25'319'0,"5"16"-128"15,8 2-79-15,1 3-41 16,-1 4-71-16,-10 0-31 16,-25 0-246-16,-2 1-107 15</inkml:trace>
  <inkml:trace contextRef="#ctx0" brushRef="#br0" timeOffset="23993.8311">8995 2986 333 0,'0'0'440'16,"21"-15"-221"-16,16-4-103 16,11-2-18-16,5 6-32 15,-6 4-16-15,-13 5-21 0,-9 6 21 16,-13 0-12-1,-12 15-36-15,0 17-2 0,-26 13-32 16,-19 7 32-16,-11 1 4 16,-1 0 5-16,1-4 6 15,14-9-10-15,16-8-3 16,16-7 0-16,10-8-2 16,7-5-2-16,28-6-8 15,17-5 10-15,14-1 49 16,2-5-2-16,-4-12-47 15,-9-4-25-15,-12-4-145 16,-35 14-183-16,-8 1-149 16</inkml:trace>
  <inkml:trace contextRef="#ctx0" brushRef="#br0" timeOffset="24260.1192">9268 3129 594 0,'43'-12'253'16,"9"2"-97"-16,1 3-14 16,-7 5-12-16,-10 2-10 15,-11 0-57-15,-13 11-50 16,-5 6-13-16,-7 4-22 16,-8 5 1-16,-16 3 6 15,-5 1 15-15,-6-2 2 16,-2 0 10-16,2-4-2 0,5-2 1 15,9-3-8-15,4-3-3 16,8-1-73-16,5-6-131 16,4-9-141-16,0 0-49 15</inkml:trace>
  <inkml:trace contextRef="#ctx0" brushRef="#br0" timeOffset="26177.8897">9804 3013 391 0,'1'-8'176'16,"-1"8"-71"-16,0 17 14 16,0 17-57-16,0 13-60 15,-3 8 37-15,-1-5 67 0,1-9-48 16,3-11-14 0,0-12 22-16,0-10 10 0,0-5-15 15,0-3-7-15,0-6 0 16,7-20 32-16,4-13 12 15,2-11-58-15,-3-11-38 16,1-4-2-16,0-3-2 16,2 3-16-16,3 11 18 15,-6 12 0-15,1 16 0 16,-6 15 5-16,-3 9-1 16,1 2 16-16,3 18-7 15,7 15-13-15,5 12 0 16,8 3 2-16,1 0 41 15,-1-6 3-15,-1-6-16 0,-7-8-2 16,-5-7-23-16,-4-7 3 16,-5-6-8-16,-4-4-69 15,0-2-61-15,-7-2-125 16,-18 0-182-16,10 0 60 16,-4-2-76-16</inkml:trace>
  <inkml:trace contextRef="#ctx0" brushRef="#br0" timeOffset="26526.6602">9871 3145 387 0,'0'0'349'0,"28"-9"-183"15,12-5-41-15,8-5 17 0,5 1-75 16,-1 0-49-16,-1 0-18 16,-7 3-63-16,-6 0-51 15,-10 4-94-15,-6 3 20 16,-11 1 67-16,-7 0 47 15,1 1 69-15,-5-1 5 16,0 1 61-16,0 2 37 16,0 1 20-16,0 3 19 15,0 0 21-15,-7 0-49 16,-9 11-35-16,-3 10-45 16,-4 9-17-16,4 0 17 15,4-2-3-15,12-3 11 16,3-5-37-16,0-5-17 0,15-6 14 15,12-5-24 1,2-4-18-16,5 0-34 0,-1-11-80 16,-2-6-73-16,-3-3-10 15,-22 10-2-15,-4 1-40 16</inkml:trace>
  <inkml:trace contextRef="#ctx0" brushRef="#br0" timeOffset="26711.5907">10432 2968 267 0,'0'-18'161'0,"0"16"-29"15,-5 2 17-15,-1 3 6 16,-8 13-42-16,5 4-55 16,5 3-7-16,4 1-29 0,0-4-15 15,9-2 10 1,12-5-7-16,4-6-8 0,6-7 10 16,4 0-12-16,-3-10-17 15,-1-8-81-15,-5-5-169 16,-20 11-59-16,-4-2-88 15</inkml:trace>
  <inkml:trace contextRef="#ctx0" brushRef="#br0" timeOffset="27809.2243">10626 2903 456 0,'-9'34'82'0,"9"0"3"16,3-1 55-16,12-6 25 15,2-4-20-15,-1-8-45 0,0-8-67 16,-3-5-26-16,2-2 8 16,1-3-6-16,-3-13 0 15,3-7-9-15,-8-6-51 16,2-5-8-16,-4-2-35 16,-1-3-27-16,0 4 16 15,-4 9 53-15,1 10 6 16,-2 10-13-16,0 6 17 15,0 0 10-15,0 1 8 16,0 12 14-16,0 2 9 16,0 1-2-16,0-3 3 15,0-4 16-15,0-3 1 0,8-2-2 16,0-4-13-16,2 0 2 16,3 0 5-1,1-7 7-15,-1 0-14 0,-3 2 0 16,-2 1 2-16,-5 2 7 15,-3 2 12-15,0 6 8 16,0 13-21-16,0 4-6 16,0 1 44-16,3-3 9 15,-1-6 23-15,-2-7 9 16,1-6-16-16,-1-2-13 16,2 0-15-16,0-9-1 15,7-11 1-15,-1-8-44 16,5-2-1-16,3-1-48 0,1 4 0 15,2 6-11-15,3 7-103 16,-1 8-12-16,0 3 107 16,3 3 3-16,-6 0 12 15,1 0-4-15,-1 0 2 16,-7 0 33-16,-7 0 21 16,-2-2 6-16,-2-4 4 15,0 0 11-15,-3 1-1 16,-9 2 19-16,-3 3-23 15,-2 2-16-15,0 15 0 16,-3 6 0-16,8 5 3 16,1 2 37-16,8-3 3 15,3-4-17-15,0-6 30 16,9-6 10-16,2-5 39 0,7-6-6 16,-2 0-2-16,3-12-18 15,1-4-40-15,-3-2-25 16,3-1-14-1,-3 0 2-15,-3 4-2 0,-5 3-3 16,-2 8 3-16,-7 4-2 16,0 0 2-16,0 10-49 15,0 6-31-15,1-1 75 16,4-4 5-16,5-4 3 16,-2-4 14-16,3-3 6 15,5-2 15-15,1-15 18 16,3-5-49-16,0-7-7 15,-2-2-30-15,-6-6-14 0,-1-5-16 16,-7-8 1-16,1 0 47 16,-4 2 12-16,-1 9 19 15,0 12 10-15,0 10 30 16,0 9-59-16,0 7-6 16,-1 1 6-16,-6 8 1 15,2 19 1-15,-3 14 7 16,7 11 0-16,1 4 36 15,0 1 6-15,4-6 23 16,4-5 52-16,1-7-36 16,2-7-52-16,-3-8-29 15,3-8-5-15,1-7-4 16,2-6-58-16,10-3-100 0,3-3-105 16,-14-10-72-16,-1-1-66 15</inkml:trace>
  <inkml:trace contextRef="#ctx0" brushRef="#br0" timeOffset="27956.076">11588 2689 123 0,'-28'-12'514'0,"-4"12"-388"16,-1 12-45-16,-1 8 38 16,3 2-59-16,1 3-48 15,4 1-12-15,10-3-20 16,7-6-153-16,9-15-138 0</inkml:trace>
  <inkml:trace contextRef="#ctx0" brushRef="#br0" timeOffset="28294.6064">11480 2779 307 0,'10'-3'404'15,"17"-3"-352"-15,4-2-34 16,1 0 108-16,1-2-68 16,-7-1-42-16,-10-1-11 15,-8 0 3-15,-4 1-8 16,-4 2-4-16,0 2 4 0,-8 7 0 16,-10 0 0-16,-4 7-23 15,-6 14 6-15,6 4 6 16,2 3 11-16,11 2 1 15,9-3 2-15,0-3 4 16,19-3 16-16,8-5 4 16,0-7-7-16,6-6 10 15,5-3-18-15,-5-6-12 16,4-14-95-16,-26 8-157 16,-3-3-117-16</inkml:trace>
  <inkml:trace contextRef="#ctx0" brushRef="#br0" timeOffset="28642.3076">11802 2498 391 0,'-4'-3'299'16,"13"-12"-100"-16,24-2-26 15,5-1-55-15,0 0-88 16,-4 0-12-16,-6 3-9 16,-7 3-4-16,-9 5 0 15,-5 4-5-15,-7 3 5 0,0 0 16 16,0 0-21-16,-5 2-3 16,-8 11-18-16,1 4 14 15,-1 6 7-15,4 4 0 16,0 0 0-16,2 1 10 15,7-4-7-15,0-3 2 16,0-3-5-16,10-3-103 16,-2-14-182-16,-1-1-54 15</inkml:trace>
  <inkml:trace contextRef="#ctx0" brushRef="#br0" timeOffset="28766.0158">11972 2760 659 0,'-1'17'268'0,"1"-17"18"16,0 2-138-16,1-2-148 16,10 0-27-16,-4 0-172 15,-5 0-443-15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9:16:32.98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5434 2451 594 0,'0'-8'288'15,"0"8"-224"-15,0 16-60 16,6 13 60-16,2 13 81 0,4 5-62 16,-1 3-55-16,0-4-3 15,-5-5-15-15,4-6-10 16,-9-7-2-16,2-6-36 16,1-5-42-16,-4-4-114 15,0-13-119-15,0 0-1 16</inkml:trace>
  <inkml:trace contextRef="#ctx0" brushRef="#br0" timeOffset="447.7982">5353 2532 519 0,'-5'-33'267'0,"5"15"-173"0,7-2 69 15,19-2-58-15,9 4-55 16,5 2-20-16,4 8-14 16,-9 7 20-16,-8 1-20 15,-12 8-16-15,-9 11 9 16,-6 8 13-16,0 2 7 16,-8 2-9-16,-12-2-1 15,5-3-5-15,5-6-7 16,10-5-7-16,0-5-8 15,20-2-72-15,12-3-2 0,3-2 65 16,4 0 17-16,-5 2 13 16,-4 2-13-16,-7 6 2 15,-7 4 3-15,-10 3 24 16,-6 4 42-16,-9 0-16 16,-15 1-13-16,-7-1 1 15,-2-3-11-15,-1-6-5 16,3-4-14-16,3-5-13 15,6-5-11-15,7-1-52 16,-1 0-77-16,10-4-62 16,6-8-74-16,0 4-85 15</inkml:trace>
  <inkml:trace contextRef="#ctx0" brushRef="#br0" timeOffset="714.5844">5785 2377 639 0,'0'-2'200'15,"2"7"-161"-15,3 22 56 16,6 11 122-16,0 6-70 15,8 4-75-15,-5-3-42 0,1-1-28 16,-2-7-2-16,-1-7-79 16,0-7-63-16,-3-8-118 15,-8-15-92-15,-1 0-164 16</inkml:trace>
  <inkml:trace contextRef="#ctx0" brushRef="#br0" timeOffset="1224.1257">5968 2488 603 0,'-11'0'116'0,"0"29"-96"16,3 12 95-16,1 4 74 16,4-3-63-16,3-8-61 0,0-9-31 15,0-11-7-15,0-6-27 16,0-7 0-16,3-1 8 15,4-16 11-15,1-14-19 16,3-11-55-16,-4-7-3 16,4-1 11-16,0 0 12 15,-1 10 19-15,1 11 16 16,-6 11 0-16,-2 12-2 16,-1 5 2-16,2 17-33 15,-1 13 33-15,1 8 57 16,2-3 22-16,1-4 5 0,-1-7-18 15,1-10 11 1,-1-5-18-16,-1-5-38 0,0-4-15 16,3-4 4-1,5-17 36-15,1-6-46 0,0-4-39 16,-4-1 0-16,0 4-16 16,0 7 30-16,-7 8-41 15,3 10-19-15,-6 3 42 16,3 9-20-16,0 15 30 15,4 7 33-15,2 3 101 16,2-4-17-16,0-5-14 16,-3-4-3-16,-1-9-39 15,0-3-28-15,0-5-37 16,1-4-121-16,-5 0-171 16,0 0-114-16</inkml:trace>
  <inkml:trace contextRef="#ctx0" brushRef="#br0" timeOffset="11129.4929">4772 4740 278 0,'-5'0'126'0,"3"0"-90"16,2 0-10 0,0 0 36-16,0 0 11 0,0 0-21 15,0 0-14-15,0 0-11 16,0 1 13-16,0 4 21 15,13 1-10-15,18 3 28 16,20 2 15-16,12-2-19 16,13-1-25-16,4-2-33 15,-2-3-17-15,-6-1-1 16,-2-2-6-16,-10 0-52 16,-8 0-71-16,-8 0-126 15,-43 0-14-15,-1-3-111 16</inkml:trace>
  <inkml:trace contextRef="#ctx0" brushRef="#br0" timeOffset="11445.9293">5199 4646 187 0,'16'0'202'0,"13"0"-146"16,8 0-23-16,1 6 24 15,-6 6 0-15,0 4-11 0,-2 4-8 16,-8 3-13 0,-7 1-8-16,-10 1-5 0,-5 3-7 15,-21 2 54-15,-10 0-9 16,-10 0-7-16,-1-1-3 15,-5-2-33-15,3-6-7 16,6-1-28-16,12-6-38 16,16-4-65-16,10-10-62 15,7 0-107-15</inkml:trace>
  <inkml:trace contextRef="#ctx0" brushRef="#br0" timeOffset="21664.5006">7534 4311 722 0,'-3'0'297'0,"3"-16"-137"16,26-11-36-16,5-6-4 15,7-4-61-15,0 2-29 16,2 0-9-16,-4 3-19 16,-2 3 13-16,-9 2-13 15,-2 4 10-15,-7 4 3 16,-5 5-6-16,-9 6 2 15,2 3 5-15,-4 5 4 16,0 0 14-16,0 0-18 16,0 14-3-16,0 15-13 15,7 11 2-15,0 9 15 16,1 7 29-16,0 1-23 0,2-5-10 16,-2-6-13-16,2-12-13 15,-4-7-36-15,-1-7 1 16,-5-6-31-16,0-3-48 15,0-4-69-15,-9-7-137 16,-2 0-106-16</inkml:trace>
  <inkml:trace contextRef="#ctx0" brushRef="#br0" timeOffset="21860.6695">7630 4512 852 0,'29'0'389'16,"28"-14"-212"-16,14-9-56 0,2-4 29 16,-6 1-52-16,-7 0-53 15,-9 2-45-15,-11 2-37 16,-9 5-123-16,-7 2-94 16,-24 14-123-16,0 1-113 15</inkml:trace>
  <inkml:trace contextRef="#ctx0" brushRef="#br0" timeOffset="23793.9704">8415 4135 267 0,'-7'0'236'15,"7"0"-90"-15,0 0-17 0,0 0 42 16,0 0-20-16,10 3-1 16,10 1-66-16,12 2-16 15,11-2 63-15,3-1-10 16,5-2-51-16,0-1-40 16,-2 0-19-16,-5 0-3 15,-4 0-8-15,-8-3-45 16,-5-1-29-16,-9 2-48 15,-5 0-68-15,-6-3-106 16,-7 4-73-16,-4-3-37 16</inkml:trace>
  <inkml:trace contextRef="#ctx0" brushRef="#br0" timeOffset="24094.8126">8692 4064 172 0,'4'-2'644'0,"35"2"-543"16,11 0-90-16,3 0 83 15,0 0 60-15,-7 2-53 16,-9 3-53-16,-12 1-41 16,-5-1-2-16,-11 3-5 15,-9 3-9-15,0 6 1 16,-14 7 8-16,-16 5 27 0,-10 2-6 15,-4 1-6-15,-3-5 1 16,5-1-6-16,5-3-10 16,8-4 4-16,8-2-4 15,11-2-40-15,6-2-153 16,4-13-173-16,4 0-37 16</inkml:trace>
  <inkml:trace contextRef="#ctx0" brushRef="#br0" timeOffset="26342.9239">9462 3997 428 0,'0'-4'181'0,"0"4"-40"16,0 0-3-16,0 8 64 16,3 16-61-16,-3 12-82 15,2 7 29-15,-2 1 26 16,0 0-38-16,1-4-32 15,1-7-19-15,4-6-15 16,-3-7-10-16,1-6-15 16,2-4-36-16,-2-4-48 15,7-3-66-15,5-3-67 16,-10 0-131-16,2-2 8 16</inkml:trace>
  <inkml:trace contextRef="#ctx0" brushRef="#br0" timeOffset="27044.2296">9805 3968 442 0,'0'0'152'0,"0"0"-29"16,0 7 22-16,2 17-25 16,6 12-46-16,-5 11-9 15,5 6 105-15,0 0-59 16,-4-3-33-16,2-6-25 0,-3-10-7 15,3-11-10-15,-6-9-1 16,2-6-16-16,-2-5-8 16,0-3-9-16,0 0-2 15,0 0-6-15,0-4-12 16,0-15 7-16,0-9 3 16,0-9-7-16,2 0-14 15,7 3-13-15,-4 7 21 16,4 8-10-16,-2 6 28 15,-2 5-1-15,3 3-5 16,1 3 9-16,2 2 6 16,6 0 4-16,3 0 6 15,6 14-3-15,1 4-8 16,-3 3 8-16,-1 2-9 0,-6 1-4 16,-4-1-2-16,-8-5-4 15,2-5 6-15,-5-3-48 16,0-6-42-16,-2-3-62 15,0-1-135-15,0 0-79 16,0-10-67-16</inkml:trace>
  <inkml:trace contextRef="#ctx0" brushRef="#br0" timeOffset="27377.49">10154 4156 291 0,'-3'28'286'15,"3"4"-158"-15,0-6-46 16,0-4 34-16,0-6-12 16,3-7-16-16,-2-6-39 15,2-3-9-15,-3 0-31 16,0 0 13-16,0-13 9 16,0-7 8-16,0-7 3 15,-4-3-30-15,4 1 0 16,0 3 11-16,0 4-3 15,0 3 18-15,10 5 47 16,3 2-10-16,4 2-43 16,6 2-24-16,3 3-8 15,0 3 3-15,3 2-3 0,1 0-11 16,-4 0-74-16,0 2-83 16,-5 0-92-16,-18-2-179 15,-3 0-82-15</inkml:trace>
  <inkml:trace contextRef="#ctx0" brushRef="#br0" timeOffset="30118.8021">11125 3033 764 0,'0'29'239'0,"0"9"-63"15,0 6 32-15,0 0-43 0,0-1-59 16,0-6-23 0,0-3-35-16,3-7-20 0,0-5-24 15,4-4-4 1,4-4-35-16,0-5-82 0,4-6-72 16,8-3-90-16,-12 0-139 15,-1-13 18-15</inkml:trace>
  <inkml:trace contextRef="#ctx0" brushRef="#br0" timeOffset="30427.4644">11379 3137 851 0,'-20'20'141'0,"-1"19"-38"0,11 0 15 15,8-3-40-15,2-3-27 16,12-8-10-16,9-8 11 15,5-7-36-15,0-10-2 16,3 0 3-16,0-19 34 16,-3-6-1-16,-3-6-7 15,-13-3-11-15,-3-1-8 16,-7-3 3-16,0 5-16 16,-17 4-9-16,-5 8 9 15,0 9 2-15,1 8-13 16,-2 4-5-16,2 6-23 15,3 14-79-15,8 5-88 0,10-3-86 16,0-13-123-16,12-5 35 16</inkml:trace>
  <inkml:trace contextRef="#ctx0" brushRef="#br0" timeOffset="30726.7206">11643 3176 662 0,'0'24'111'16,"0"2"-7"-16,0 0 54 16,1-4-33-16,17-4-39 15,8-8-19-15,11-8 0 16,5-2-25-16,1-6 12 0,-2-13 11 16,-8-4-33-1,-12-2 7-15,-10-1-4 0,-7-3-2 16,-4-1 11-16,-5 1-33 15,-17 2 10-15,0 8 1 16,-10 10-1-16,-5 9-21 16,-3 0-10-16,-6 14-16 15,0 8-37-15,-2 7-104 16,5 1-94-16,33-18-88 16,1-1-49-16</inkml:trace>
  <inkml:trace contextRef="#ctx0" brushRef="#br0" timeOffset="31451.8832">11180 3412 456 0,'-24'6'161'0,"21"-1"-46"16,3 4 28-16,29 2-6 15,20 3-62-15,24-4 45 16,11-5 74-16,8-5-67 0,2 0-34 16,-5-10 1-16,-4-8-12 15,-12-1-24-15,-10 2-19 16,-10 0-30-16,-15 4-9 15,-8 2-2-15,-10 3-29 16,-11 4-24-16,-9 2-40 16,0 2-33-16,-3 0-102 15,-13 0-169-15,3 0-99 16</inkml:trace>
  <inkml:trace contextRef="#ctx0" brushRef="#br0" timeOffset="33748.7297">9529 4725 594 0,'0'0'266'15,"0"11"-80"-15,0 17-70 16,5 12 83-16,5 8-23 15,-1 1-55-15,-2-3-47 16,-4-1-30-16,-1-7-20 16,-2-5-14-16,0-6-10 15,0-9-11-15,0-5-42 16,0-5-34-16,0-3-49 16,0-5-84-16,0 0-137 15,0-4-47-15,6-6-105 16</inkml:trace>
  <inkml:trace contextRef="#ctx0" brushRef="#br0" timeOffset="34093.4063">9750 4809 139 0,'0'0'752'16,"-9"13"-595"-16,4 20-122 15,5 8 91-15,0 3-32 16,0-2-24-16,14-5-28 16,1-10-25-16,4-10-3 15,-3-10-2-15,2-7 24 0,2-2-25 16,-3-19 10 0,-1-5 32-16,-7-4-20 0,-9-2-17 15,0-1-9-15,-22-1 17 16,0 2 4-16,-7 6-26 15,7 8 15-15,0 6-1 16,6 8-16-16,3 4-15 16,7 0-34-16,3 18-57 15,3 2-94-15,0 0-138 16,11-7 6-16,0-11 37 16</inkml:trace>
  <inkml:trace contextRef="#ctx0" brushRef="#br0" timeOffset="34392.7129">9909 4838 595 0,'6'10'204'0,"-3"20"-101"15,3 8-19-15,7 3-1 16,7-1 1-16,6-7-22 16,6-9-54-16,-2-10 28 15,-6-8 45-15,-1-6-47 16,-5-8 0-16,-4-15 6 15,-6-6 6-15,-8-5-10 16,0-3-11-16,-5-3 3 16,-16-3-14-16,-6 1 26 15,-4 7-12-15,0 8 7 16,1 11-31-16,5 10-4 0,2 6-21 16,4 7-27-1,-1 16-37-15,4 9-97 0,3 2-65 16,13-18-131-16,0-5 18 15</inkml:trace>
  <inkml:trace contextRef="#ctx0" brushRef="#br0" timeOffset="35276.108">10343 4840 548 0,'0'0'458'16,"0"17"-319"-16,0 13-134 15,0 9 57-15,9-1 48 0,0-6-9 16,2-9-66-16,-8-10-22 16,2-6 32-16,-3-5 2 15,-2-2-18-15,0 0-13 16,0-3 2-16,0-14 14 16,3-7-25-16,-1-5-7 15,1 0-2-15,1-2 2 16,0 3 2-16,2 6 0 15,2 8-2-15,-3 9-4 16,-1 4-7-16,-3 1 7 16,2 6-9-16,1 12-10 15,5 4 23-15,0 0 12 16,0-4 1-16,-2-7 0 0,-3-6-5 16,4-4-5-1,-3-1 7-15,6 0-9 0,5-6 7 16,-3-7 19-16,3 0-19 15,-3 1-8-15,-5 3-9 16,-5 5-8-16,-1 4 4 16,-2 0 4-16,0 6-21 15,0 14-4-15,4 2 17 16,3 1 17-16,2-5 0 16,6-5-23-16,3-6-55 15,6-7-39-15,2 0-100 16,-3-7-4-16,-14-2-84 0,-5 1-138 15</inkml:trace>
  <inkml:trace contextRef="#ctx0" brushRef="#br0" timeOffset="35909.3004">10741 4843 546 0,'-15'0'149'0,"-4"7"-105"15,0 18 2-15,6 4 19 16,3 0 1-16,4-5-27 15,6-6 1-15,0-6-4 16,7-7-2-16,6-5-6 16,-1 0-1-16,5-7 13 15,1-9-34-15,-3 0-6 16,1-2-39-16,-5 0-2 16,-1 2 15-16,-7 2 9 0,2 8-11 15,-2 5 28-15,-3 1 0 16,0 8-29-16,0 10-65 15,0 4 63-15,0-3 31 16,0-4 1-16,2-6 4 16,7-5-2-16,1-4 1 15,3 0-4-15,8-12-3 16,-2-5-19-16,-4-3-92 16,4-3-61-16,-8-2 27 15,-4 3 73-15,-1 3-12 16,-1 7 87-16,-3 8 41 15,-1 4 43-15,-1 0-68 0,0 16-7 16,0 7 3 0,0 1 95-16,0 0-13 0,5-5-14 15,0-5 3-15,0-5 8 16,-5-6 4-16,0-3 1 16,0 0-13-16,3 0-15 15,1-13-18-15,2-7-29 16,0-4-21-16,1-3-21 15,2 4-6-15,-4 6 18 16,3 8 4-16,-5 5-15 16,3 4 4-16,0 7 7 15,5 12 9-15,1 5 1 16,-1 2 72-16,0-4-20 0,-2-5-28 16,-4-6-20-1,1-6 2-15,-2-5-7 0,-1 0-49 16,3-9-62-16,-5-1-122 15,-1-2 17-15</inkml:trace>
  <inkml:trace contextRef="#ctx0" brushRef="#br0" timeOffset="36154.5731">11138 4337 651 0,'-5'50'94'16,"5"31"-24"-16,3 12 135 15,12 5 7-15,3-5-80 16,-3-13-74-16,-4-15-38 16,-3-15-11-16,-2-12-3 15,-3-13-6-15,-1-10-37 16,-2-8-51-16,2-6-75 15,-2-1-195-15,3-3-112 16</inkml:trace>
  <inkml:trace contextRef="#ctx0" brushRef="#br0" timeOffset="37092.7916">11377 4703 280 0,'-3'5'87'16,"3"-1"-11"-16,0-3 11 15,0-1 27-15,0 0-44 16,0 0-20-16,0 0-4 15,3 0-5-15,1 0-19 0,3 0 21 16,-4-3-36-16,4-3-7 16,-2-1-4-16,-3 0-17 15,2 0-12-15,-2 0-11 16,-2-1-5-16,0-1 28 16,0-3-26-16,0-1 9 15,0-3 28-15,0 0 9 16,0-1-4-16,0 1-7 15,0-1 8-15,0-1 4 16,3 3 7-16,-1 2 13 16,-2 6 19-16,3 3 34 15,-3 2 24-15,0 2-22 16,0 0 2-16,0 15-9 0,0 19-58 16,0 17 11-1,0 12 31-15,0 0 4 0,0-2 3 16,0-8-15-16,0-11-12 15,0-11-9-15,0-9 5 16,0-9-13-16,0-8 1 16,0-5-14-16,0 0 3 15,0 0 2-15,3-6-7 16,-2-11-9-16,3-7-17 16,2-8 10-16,3-4 13 15,2-3 3-15,0 4 3 16,-1 6-3-16,-1 13 0 0,-7 7 14 15,0 8-12-15,1 1 8 16,0 2-10-16,-1 17 0 16,1 9-24-16,3 3 24 15,-4 0 26-15,-2-3-12 16,1-7-7-16,1-6-3 16,-2-6 14-16,0-5-9 15,0-2 3-15,2-2 10 16,-2 0-15-16,6 0 7 15,-1-8 6-15,1-10-20 16,4-2-16-16,5-2-2 16,-1 0 11-16,-4 5 3 15,-1 4 2-15,-4 6-23 0,-1 5-10 16,2 2 15 0,-3 0 15-16,-1 12-14 0,5 9-14 15,-1 3 33-15,-3-1 12 16,3-3-7-16,-4-4-1 15,1-3 3-15,-1-6-7 16,2-3-9-16,0-4-38 16,4 0-74-16,0-1-95 15,-5-7-48-15,2-1-63 16</inkml:trace>
  <inkml:trace contextRef="#ctx0" brushRef="#br0" timeOffset="37543.058">11734 4793 309 0,'-8'29'127'0,"5"-1"-22"0,3-5 0 15,0-4 44-15,0-7-18 16,0-5-9-16,2-4-43 16,1-3-18-16,6-1-7 15,2-15-8-15,3-9-46 16,7-3-44-16,3 0-13 15,0-1-12-15,0 4-15 16,-1 6-24-16,-6 1 15 16,-5 7 24-16,-4 3 54 15,-7 4 15-15,-1 2 20 16,0 1 52-16,0 1 12 16,-6-1-11-16,-11 1-1 0,0 0-25 15,1 0-16-15,2 0-26 16,7 7-5-16,7 1-6 15,0 2-32-15,5-1-22 16,13 1-34-16,6 0 62 16,-3 3 17-16,-1 1 15 15,-6 2 11-15,-3 0 44 16,-6 2 27-16,-5-3-2 16,0 1 13-16,0-3-44 15,-13-1-19-15,-7-3-23 16,-9-4-7-16,-4-5-35 0,17 0-230 15,1-2-118 1</inkml:trace>
  <inkml:trace contextRef="#ctx0" brushRef="#br0" timeOffset="40259.0348">11893 5267 481 0,'-2'-7'178'16,"-13"2"-131"-16,-4 1 24 0,-2 2 26 16,-6 2-44-16,-3 0-31 15,5 0-16-15,-1 0 1 16,12 0-7-16,1 0 0 16,7 1 0-16,5 0-10 15,-3-1 7-15,4 1-1 16,0-1 4-16,0 0-5 15,0 0 4-15,0 0 1 16,0 0 6-16,0 0 4 16,0 5 9-16,0 2 5 15,-2 6-14-15,-2 8 4 16,-2 5 9-16,3 1 4 0,3-2 22 16,0-4-7-1,0-5 12-15,0-6-34 0,0-4-8 16,0-2-1-16,9-3-11 15,1-1-18-15,3 0 18 16,6-2 10-16,5-8 25 16,2 1-35-16,2 5-9 15,-1 1 9-15,-3 3-3 16,-5 0-8-16,-2 15-1 16,-3 5-1-16,-4 5 8 15,-1 2 5-15,-6 1 30 16,-3-2-12-16,0-3 1 15,-3-6-10-15,-14-3 23 16,-2-4 7-16,-1-4 0 16,-6-5-18-16,-1-1-4 0,1 0-1 15,-3-13-16-15,6-3-21 16,3-1-7-16,9 0-46 16,2 0-18-16,9-1-50 15,0-1-111-15,7 11-1 16,6 0-85-16</inkml:trace>
  <inkml:trace contextRef="#ctx0" brushRef="#br0" timeOffset="40575.704">11997 5347 564 0,'-11'28'179'0,"3"7"-84"16,8 1 39-16,0 0 15 15,19-4-82-15,9-7-32 16,5-8 15-16,1-11-6 16,-6-6-22-16,0 0 41 15,-7-17-28-15,-6-6-8 16,-6-5-27-16,-9-3 1 16,0-3 7-16,-20-1 6 15,-6 1 15-15,-6 6 10 16,0 7-4-16,1 10-17 0,0 9-18 15,0 2-4 1,-1 10-23-16,1 14-104 0,-1 4-97 16,5 0-93-16,21-16-6 15,1-4-162-15</inkml:trace>
  <inkml:trace contextRef="#ctx0" brushRef="#br0" timeOffset="40932.0114">11723 5768 655 0,'23'8'422'0,"33"-8"-222"16,15 0-83-16,3 0 12 15,4 0-97-15,-6-3 1 16,-12-4-15-16,-18 1-18 15,-17-1-11-15,-14 0-58 0,-11 2-56 16,-17 1-75-16,-6 2-199 16,-10 2-54-16</inkml:trace>
  <inkml:trace contextRef="#ctx0" brushRef="#br0" timeOffset="41082.9676">11741 5909 473 0,'27'26'284'15,"45"-20"2"-15,8-6-59 16,0-1-116-16,-6-15-69 16,-14-8 31-16,-12 2-73 15,-15-5-48-15,-33 15-163 16,0 5-246-16</inkml:trace>
  <inkml:trace contextRef="#ctx0" brushRef="#br0" timeOffset="54178.041">7882 4595 204 0,'0'0'97'0,"0"0"-23"16,0 0 4 0,0 0-6-16,0 0-12 0,0 0-19 15,3 0-18-15,5 0 3 16,-4 0 0-16,5 0 1 15,0-1-10-15,3 1-11 16,4-1 0-16,2 0 0 16,6 0-5-16,1 0-1 15,3 1 2-15,1 0-2 16,5 0 0-16,5 0-5 16,1-1-7-16,2 0-2 15,0-1 8-15,1 2 3 16,-1-2 2-16,3 2-10 15,0-1 7-15,2-1 1 16,3 1 2-16,-2-2 2 0,-3 0-1 16,0-1 3-16,-3 0-3 15,0 1 2-15,0-1-4 16,0-1 1-16,0 1 1 16,0 1 0-16,0-1 0 15,1 1 0-15,-1 1 4 16,0 0-1-16,3-1 9 15,-3 1 1-15,2-1 1 16,-2 1 0-16,4-1-4 16,3 1 6-16,4-1 7 15,-2 1-4-15,0 0 2 16,-4-1 1-16,1 1-10 16,-3-1-4-16,0-2-2 0,-1-1-3 15,-2 0 1 1,3-1 0-16,-6 1-4 0,6 1-10 15,-6 0-6-15,5 1 6 16,-5 1 2-16,-3 0 7 16,-1 0-1-16,-3 1 2 15,-1 1 0-15,1-1 0 16,0 0 0-16,-3 0 0 16,2-1 0-16,-1 2 0 15,-6-1 0-15,0 0 4 16,-2 0 6-16,2 0-2 15,-8 0 4-15,3 1-3 0,0 0-6 16,1-1 2 0,-1 1-4-16,-1 0-1 0,0 1 1 15,-3-1-1-15,-1 1-3 16,-3 0-2-16,-3-1-6 16,-3 1-16-16,1 0-2 15,-3 0 3-15,1-1-15 16,-1 0-8-16,-1 1-8 15,-2-1-5-15,0 1-30 16,0-1-27-16,0-1-40 16,0 0-36-16</inkml:trace>
  <inkml:trace contextRef="#ctx0" brushRef="#br0" timeOffset="54773.6449">10617 3697 363 0,'7'-14'159'0,"-7"11"-88"16,0 2 31-16,0 0 13 0,0 1-30 15,0 0-7-15,0 0-36 16,2 4-42-16,-2 19-4 15,0 10 4-15,0 13 66 16,0 6-11-16,0 4-3 16,0-1 10-16,0-1-18 15,0-3-28-15,-2-6-7 16,2-3-9-16,0-6-2 16,0-6 1-16,0-6-41 15,0-7-37-15,0-6-10 16,0-5-98-16,0-6-59 15,0 0-74-15</inkml:trace>
  <inkml:trace contextRef="#ctx0" brushRef="#br0" timeOffset="55963.6109">7425 3943 164 0,'0'0'107'16,"6"0"-81"-16,15 0-4 16,8-3 12-16,5 0 5 15,8-1-5-15,1 1 6 16,7 1 6-16,4 0-16 16,1 0-18-16,4 0 9 15,3 0 3-15,-3 0-9 16,5 0 2-16,0-1-16 0,-2-1-1 15,7-1 3 1,-3 1-3-16,5-1 0 0,1 1 0 16,1-1-4-16,6 0 2 15,6 0-1-15,6 0 1 16,-2-3 2-16,-2 1 2 16,-5 2 14-16,-3 1 10 15,-6 1-13-15,-1-1-11 16,-10 0-1-16,-6 1-2 15,1-1-2-15,-3 0 3 16,-2-1 0-16,3 0 1 16,2 0 0-16,0-1 0 15,-3 1-1-15,-2 1 0 0,-5-1 0 16,2 1-5 0,-5 0-5-16,0 0-5 0,0-1 3 15,-5-1 11-15,-2-2 1 16,-1-1 2-16,2 0-1 15,-6 0 1 1,2 2-2-16,2 0-1 0,-1 3 0 16,2 2 0-16,-3 2-1 15,-3 0 0-15,3 0-1 16,-2 0-1-16,3 0 4 16,1 0 0-16,-3 0 1 15,4 0 0-15,-3 0 0 0,-6-2 0 16,1-3 0-1,-5 2-1-15,-3-2 1 0,-4 1-1 16,-4 0-6-16,2 2-19 16,-4-1-22-16,0 2 2 15,-4 0 6-15,-7 1-36 16,0 0-97-16</inkml:trace>
  <inkml:trace contextRef="#ctx0" brushRef="#br0" timeOffset="57290.7977">7350 3897 28 0,'-6'-2'163'0,"6"2"-119"0,0 0-36 16,0 0 14-16,0 0 16 15,0 0-6-15,0 14 8 16,2 9 31-16,9 9 2 15,-1 8 16-15,2 5-20 16,-1 4 3-16,2 5 10 16,-4 0-25-16,2-1-9 15,0-1-22-15,-3-5-9 16,-5 2 0-16,2-1-6 16,-4 0-10-16,-1-3 7 15,0-4 6-15,0-7-2 16,0-5 6-16,-4-8-8 15,0-5-1-15,3-6-9 0,-2-3 0 16,0-1-3 0,1-2-17-16,2 1-2 0,-3 1 13 15,1 0 3-15,-2-2 1 16,2-2-3-16,0 0 5 16,2-1 2-16,0 0-1 15,0-1 2-15,0 0 0 16,0 0 0-16,0 0 0 15,0 0 2-15,0 0-2 16,0 0 5-16,0 0 3 16,0 0-8-16,0 0-8 15,11 0-26-15,9-2 34 0,12-4 9 16,2-1-3 0,6 2 2-16,4-2-6 0,4-2-1 15,3 0-2-15,-6 0-6 16,2 0-34-16,-8 2-32 15,-2 2-79-15,-31 4-50 16,-4 1-83-16</inkml:trace>
  <inkml:trace contextRef="#ctx0" brushRef="#br0" timeOffset="63671.9641">9597 4167 760 0,'-4'0'181'16,"4"-1"-53"-16,0 1 13 16,0-1 6-16,0 1-51 15,0 0-46-15,0 0-36 0,0 0 6 16,0 0 0 0,0-1 2-16,0 1-22 0,0 0 2 15,0 0-4-15,0 0-14 16,0 0-31-16,0 0-46 15,0 0-65-15,0 0-159 16,0 0-76-16,0 0-79 16</inkml:trace>
  <inkml:trace contextRef="#ctx0" brushRef="#br0" timeOffset="64055.4665">9660 3966 206 0,'0'-4'483'16,"0"4"-369"-16,0 0-75 15,0 0 65-15,0 0 12 16,6 13-51-16,4 10-8 16,0 6 8-16,3 6 11 0,-4 1-39 15,-5 0-11 1,4-2-15-16,-5 1-11 0,2-4-19 15,-1-4-70-15,-2-3-90 16,-2-23-145-16,0-1-52 16</inkml:trace>
  <inkml:trace contextRef="#ctx0" brushRef="#br0" timeOffset="67136.768">11140 2385 891 0,'0'0'196'0,"0"9"-156"16,0 14 24-16,0 9 15 16,0 3 8-16,0 1-33 15,2 1-37-15,-2-4-10 16,0-1-5-16,0-6 2 16,0-5-4-16,0-4-56 15,7-5-77-15,2-5-93 16,-3-7-131-16,0 0-131 15</inkml:trace>
  <inkml:trace contextRef="#ctx0" brushRef="#br0" timeOffset="67388.018">11332 2452 678 0,'0'0'90'0,"0"3"-40"16,0 13 30-16,0 6-5 15,9 5-7-15,-1-2-24 16,-4 2-30-16,1-3-5 0,-4-3-6 16,1-3-3-16,0-5-49 15,4-4-81-15,-6-9-90 16,1 0-101-16</inkml:trace>
  <inkml:trace contextRef="#ctx0" brushRef="#br0" timeOffset="67700.6953">11509 2484 459 0,'-13'24'184'0,"12"4"-131"16,1-1 17 0,11-3 27-16,11-5-66 0,3-9-31 15,1-8 2-15,-4-2-2 16,-6-8 18-16,-5-11 56 16,-9-3 24-16,-2-3-31 15,-5-1 24-15,-14 1 33 16,-8 5-48-16,-1 5-4 15,4 7-31-15,3 8-41 16,0 0-9-16,5 13-18 16,1 12-90-16,1 5-96 0,6 2-114 15,8-19-21-15</inkml:trace>
  <inkml:trace contextRef="#ctx0" brushRef="#br0" timeOffset="70489.6963">11586 5112 279 0,'16'4'228'0,"4"16"-162"16,20 9 24-16,5 10 51 15,10 8-57-15,3 7-12 16,-2 6-13-16,-4 1-59 15,-2-4 27-15,-8-5-21 16,-4-7-6-16,-7-9-10 16,-5-8-21-16,-5-7-13 15,-2-6 0-15,-3-6-25 16,0-5-40-16,-4-2 13 16,0-2 14-16,-12 0-15 15,0 0-82-15</inkml:trace>
  <inkml:trace contextRef="#ctx0" brushRef="#br0" timeOffset="70771.2687">12317 5002 534 0,'0'-22'230'0,"0"20"-193"15,0 2-24-15,-9 17-6 16,-12 24-4-16,-9 23 18 0,-9 21-9 16,-14 16-6-16,-12 11-6 15,-17 7-6-15,-16-1-62 16,-10-3-85-16,66-84-91 15</inkml:trace>
  <inkml:trace contextRef="#ctx0" brushRef="#br0" timeOffset="86676.0581">9660 3171 406 0,'3'-11'87'0,"-3"9"-43"16,0 0 35-16,0 1 0 16,0 1-11-16,0 0-21 15,0 0-19-15,0 0-4 0,0 0 15 16,0 2-1-16,0 17-38 15,0 13 26-15,0 10 69 16,0 10-29 0,3 3-29-16,-2 0 23 0,0-3-15 15,1-7-23-15,-2-5-17 16,0-4 0-16,0-5 0 16,0-5-5-16,0-7-2 15,0-4-5-15,0-4-30 16,0-4-37-16,0 1-52 15,0-3-70-15,0 0 15 16,0 1 33-16,0-6-4 0,0 0-34 16</inkml:trace>
  <inkml:trace contextRef="#ctx0" brushRef="#br0" timeOffset="87418.6535">9583 3471 265 0,'-5'-10'160'0,"5"10"-95"15,0 0 2-15,0 10 7 16,3 14-40-16,4 9-2 15,7 6 60-15,-1 0 20 16,-2-2-14-16,-1-4-27 16,-2-2-33-16,-2-7-7 15,-1-4-19-15,0-5-7 16,-2-6-2-16,-3-4-3 0,0-2 3 16,0-2-2-16,3-1 1 15,-3 0-1-15,0 0 2 16,0 0 7-16,0 0 2 15,0 0-1-15,0 0 0 16,1 0-1-16,-1 0-4 16,3 0-1-16,3-7-3 15,-1-4 4-15,3-3-1 16,0-3-2-16,0-1 6 16,2-3-4-16,0-2-2 15,4 2-3-15,-3 0-8 0,-4 3 6 16,1 2 0-1,-2 3 1-15,-4 0 1 0,1 2 0 16,-1 2 5-16,1 0 8 16,0 0-5-16,-2 1 0 15,-1 0-3-15,0 2-3 16,2-1-2-16,-2 3 0 16,0 1 0-16,0 2 0 15,0 1-2-15,0 0 0 16,0 0-1-16,0 0-2 15,0 0-1-15,0 0 6 16,0 0 1-16,0 0-1 16,-2 0 0-16,-16 0-6 15,-4 0 6-15,-12 0-5 0,-7 0 5 16,4 0-3-16,-1 0 3 16,5 1 0-1,2 1-2-15,4 0-16 0,12 1-16 16,5-1-37-16,7 2-45 15,3 1-76-15,0-4-73 16,5 0-105-16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9:18:12.69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2571 4209 225 0,'-4'0'112'15,"4"0"-39"-15,0 0 8 16,0 0 3-16,0 0-4 16,0 0-5-16,0 0-16 15,6 0-11-15,9 0-1 16,10-6 26-16,8 3 26 16,7 1 32-16,5 2-38 15,0 0-50-15,-3 2-22 16,-5 5-9-16,-1-2-11 15,-3-3 1-15,-7 0-4 16,-5-2-28-16,-2 0-38 0,-6 0-37 16,-7 0-73-1,-6 0-60-15,0 0 31 0,-1 0 25 16,-15 0-45-16</inkml:trace>
  <inkml:trace contextRef="#ctx0" brushRef="#br0" timeOffset="230.5074">2688 4240 329 0,'-16'2'116'15,"14"-2"-50"-15,2 0 14 16,0 0 0-16,0 0-10 0,0 0-14 16,8 1-16-16,13 3-18 15,16-1 27-15,11-1 50 16,4-2 2-1,3 0-18-15,-7 0-40 0,-6 0-43 16,-4 0-41-16,-4 0-75 16,-2-5-148-16,-27 1-23 15,-5 2-102-15</inkml:trace>
  <inkml:trace contextRef="#ctx0" brushRef="#br0" timeOffset="14281.2221">7405 5361 341 0,'-2'0'130'0,"2"-1"-61"15,0-8-11-15,0-4 18 16,0-5-15-16,4-3-1 16,1-5-3-16,1-3 6 0,-4-3 34 15,-1-5 20-15,-1-3-18 16,2 3-27-16,-2 0-23 15,0 2-15-15,0 6-22 16,0 3-5-16,0 5-3 16,0 6-2-16,0 6-2 15,0 4-16-15,0 3-20 16,0 2-32-16,0 0-55 16,0 0-112-16,-2 4-11 15,1 3-49-15</inkml:trace>
  <inkml:trace contextRef="#ctx0" brushRef="#br0" timeOffset="15248.5552">7352 5221 198 0,'3'-9'91'0,"-1"3"-41"15,-1-1 6-15,2 1 26 16,-2 1-15-16,2 2-13 16,-1 2-18-16,-2 1 1 15,0 0 1-15,0 0-17 16,0 0-12-16,0 5-4 15,1 9 4-15,1 4 8 16,4 2-1-16,-4-1-3 16,3 1-7-16,1-2-1 15,-5-1 0-15,1-2-1 16,-2-1-2-16,2-4-1 16,-2-3 1-16,3-2 4 15,-1-2 1-15,0-1 1 16,0 0 2-16,-2-2 2 0,2 0 11 15,0 1-22-15,-2 0 11 16,0 0-9-16,0-1 23 16,0 1-9-16,0-1-4 15,0 0-3-15,0 0 12 16,2 0 9-16,1-2 10 16,6-8 1-16,-1-3-23 15,2-2-4-15,-2-2-12 16,0 0-3-16,0 2 11 15,0 2-11-15,-3 2-2 16,0 2 1-16,-2 2-1 16,-2 2-1-16,-1 3 2 0,0-2-7 15,0 4 8-15,0-3-1 16,0 3 1-16,0-2-3 16,0 0 0-16,-4 0-3 15,-6 0 12-15,-4 1-6 16,0-1 0-16,-4 1 4 15,3 0-2-15,2 1-2 16,-1 0-21-16,7 0-43 16,-2 0-57-16,3 0-28 15,0 0-19-15,6 0-45 16,0 0-189-16</inkml:trace>
  <inkml:trace contextRef="#ctx0" brushRef="#br0" timeOffset="15992.4128">7897 4493 144 0,'0'0'476'16,"0"3"-289"-16,0 19-85 15,0 8-53-15,0 7 88 16,0-2-6-16,6-2-56 15,-3-5-29-15,-1-5-19 16,1-4-16-16,-1-6-9 16,0-3-4-16,2-4-31 15,7-3-139-15,-2-3-171 16,-3 0-35-16</inkml:trace>
  <inkml:trace contextRef="#ctx0" brushRef="#br0" timeOffset="16186.2332">8059 4647 676 0,'2'0'263'15,"-1"0"-136"-15,-1 0-84 16,0 0 2-16,0 0-26 16,0 0-19-16,0 0-2 15,0 3 2-15,0 0 0 16,0 0-51-16,0-2-116 15,0-1-95-15,0 0-114 16</inkml:trace>
  <inkml:trace contextRef="#ctx0" brushRef="#br0" timeOffset="16664.2932">8328 4453 343 0,'0'-17'75'16,"-4"7"-2"-16,-7 1 20 16,-6 3-26-16,-1 5-33 0,-3 1-17 15,-3 1-17 1,-1 12 0-16,4 3 7 0,3 2 12 15,8 2-4-15,2-1-15 16,6-2 0-16,2-4 6 16,0-4-3-16,7-3 0 15,10-5 20-15,3-1 51 16,2 0 17-16,-1 0-19 16,-6-8-10-16,2 1-16 15,-7 2-13-15,-6 2-9 16,0 3-2-16,-1 0 13 15,-1 12-30-15,1 14-5 0,-3 4-32 16,2 2 32 0,-2-2 13-16,3-7-5 0,-1-5 2 15,-1-7-5-15,1-4-2 16,1-3-3 0,0-1-13-16,0-2-85 0,4-1-137 15,-4 0-126-15,-2 0-40 16</inkml:trace>
  <inkml:trace contextRef="#ctx0" brushRef="#br0" timeOffset="17066.1783">8494 4390 352 0,'3'-7'335'15,"-3"7"-160"-15,0 0-39 16,0 1-37-16,-3 10-49 16,-7 7-41-16,-6 5 6 15,0 4 29-15,2 1-4 16,3 0-13-16,3-4 4 0,4-1 12 15,4-4-19 1,0-4 9-16,3-3-5 0,8-3 13 16,7-4 14-16,0-3-4 15,3-2-20-15,3 0 6 16,0-2-21-16,-2-7 3 16,-2-3-19-16,2-1-68 15,-10-1-86-15,-1-3-50 16,-6-1-93-16,-5 12-9 15,0-1-100-15</inkml:trace>
  <inkml:trace contextRef="#ctx0" brushRef="#br0" timeOffset="17244.9997">8547 4487 467 0,'-8'38'194'16,"5"5"12"-16,1-2 19 0,2 1-75 15,0-5-60-15,0-4-56 16,10-5-27-16,-1-4-7 16,-6-6-34-16,-1-3-87 15,-2-3-109-15,0-12-98 16,0 0-73-16</inkml:trace>
  <inkml:trace contextRef="#ctx0" brushRef="#br0" timeOffset="23761.3565">7829 4915 116 0,'0'0'356'0,"31"0"-279"15,24-3-51-15,15-6 82 16,16 0 40-16,7 0-2 15,-3 2-38-15,-3 0-9 16,-10 0-42-16,-15 1-18 0,-14 1-34 16,-10 0-5-16,-9 2-26 15,-12 2-82 1,-8 1-104-16,-9 0-55 0,-2 0-18 16,-17 0-78-16</inkml:trace>
  <inkml:trace contextRef="#ctx0" brushRef="#br0" timeOffset="23965.3118">8029 4985 362 0,'-17'7'304'0,"22"-7"-195"16,23 0-95-16,19-5 106 15,12-2 21-15,10-4-38 16,5 1-69-16,0 0-14 0,-3-2-20 15,0 2-3-15,-6 1-47 16,-11 0-122-16,-44 6-153 16,-9 2-64-16</inkml:trace>
  <inkml:trace contextRef="#ctx0" brushRef="#br0" timeOffset="31901.1658">8821 4620 412 0,'19'-9'128'16,"14"-6"-66"-16,15-3 19 15,10-1 71-15,13-4-5 16,6-1-32-16,3 0-17 15,-4-2-16-15,-6 2-17 0,-7 3-20 16,-12 2-21-16,-14 5-13 16,-10 5-11-16,-14 3-14 15,-6 4-35-15,-7 2-20 16,0 0-39-16,-10 0-74 16,-16 6-114-16,7 0 33 15,-1 0-34-15</inkml:trace>
  <inkml:trace contextRef="#ctx0" brushRef="#br0" timeOffset="32518.1783">8919 4475 181 0,'3'-7'92'16,"-3"5"3"0,0 2 18-16,0 0 0 0,0 0-50 15,-3 17-51-15,-12 5-5 16,-5 5-5-16,0 4 26 16,-4-3 16-16,3-2 20 15,2-5-30-15,4-3 7 16,4-5 3-16,6-5-5 15,2-4-16-15,3-2-16 16,0-2-7-16,0 0-6 16,6 0-9-16,1 0 10 15,1 0 5-15,3 0 20 16,2 0 26-16,2 0-5 0,1 0-3 16,3 0-15-16,0 0-10 15,-1 0-7-15,-4 0-6 16,0 0-3-16,2 3-6 15,-4-1-9-15,-3 0 12 16,-4-2-13-16,-1 0-12 16,-2 0 4-16,-1 0 8 15,-1 0 0-15,2 0-16 16,-2-1-44-16,0-7-55 16,0 5-72-16,0-2-226 15</inkml:trace>
  <inkml:trace contextRef="#ctx0" brushRef="#br0" timeOffset="32725.8411">8964 4516 531 0,'-6'0'186'0,"6"10"-183"16,0 16 13-16,0 5 11 15,5 2 32-15,4-3-21 16,1-6-38-16,3-4-5 16,0-8-91-16,-7-12-37 15,-3 0-122-15</inkml:trace>
  <inkml:trace contextRef="#ctx0" brushRef="#br0" timeOffset="33550.5522">9902 4287 439 0,'0'5'446'15,"0"5"-300"-15,0 8-138 16,11 10 92-16,2 9 18 16,3 1-31-16,-3 1-53 0,-2-4-10 15,-4-6 1-15,-3-5-15 16,-4-5-3-16,0-6-7 16,0-3-10-16,0-3-97 15,-4-3-82-15,-7-4-94 16,2 0 58-16,-2-1-56 15</inkml:trace>
  <inkml:trace contextRef="#ctx0" brushRef="#br0" timeOffset="33854.3014">9941 4271 416 0,'34'-34'190'0,"-1"24"-60"16,4 4-2-16,0 3 26 15,-6 3-45-15,-1 0-34 16,-11 15-17-16,-9 7-3 16,-8 5-25-16,-2 8-26 15,0 0-2-15,-16 0 9 0,-7-3 0 16,-4-2 4-16,-4-4-2 16,4-4 2-16,4-6-1 15,2-5-10-15,7-4-4 16,1-4-53-16,7-2-86 15,4-1-37-15,2 0-28 16,0 0 44-16,10-6 52 16,6-2-33-16,-7 3 0 15,2 1-106-15</inkml:trace>
  <inkml:trace contextRef="#ctx0" brushRef="#br0" timeOffset="34321.6501">10069 4471 259 0,'0'2'300'0,"0"-2"-168"16,0 0 0-16,2 0 41 16,9 0-80-16,-1 0-56 15,6-2-37-15,-2 2-27 16,5 0-72-16,0 0-84 15,-2 0-37-15,-14 0-15 0,0 0-109 16</inkml:trace>
  <inkml:trace contextRef="#ctx0" brushRef="#br0" timeOffset="34761.8625">10246 4435 622 0,'7'14'143'0,"-1"3"-126"16,4 6 24-16,1 0 45 15,-3-4-12-15,-1-5-53 16,-3-4-10-16,-2-6 12 16,-2-2 4-16,0-2-2 0,0 0-3 15,0-6 29 1,0-10 50-16,0-7-13 15,0-4-39-15,0-3-23 16,0 4-5-16,8 2-5 0,3 3-6 16,3 5-10-16,4 4-19 15,0 6-84-15,-1 6-54 16,3 0-117-16,-3 2-20 16,-16 4 8-16</inkml:trace>
  <inkml:trace contextRef="#ctx0" brushRef="#br0" timeOffset="35061.3657">10393 4508 653 0,'11'-3'185'16,"12"-17"-24"-16,6-5 46 0,-7 2-91 16,-4 2-64-16,-7 3-45 15,-9 4-7-15,-2 5-24 16,0 3 6-16,-2 6 4 15,-16 0 11-15,-4 14 3 16,2 10-9-16,2 8 6 16,10 2-4-16,8-1 4 15,0-6 1-15,17-8-1 16,16-8-24-16,13-8 24 16,1-3-33-16,2-7-70 15,-7-13-38-15,-11-3-82 16,-10 0 57-16,-21 12-91 15,0 0-19-15</inkml:trace>
  <inkml:trace contextRef="#ctx0" brushRef="#br0" timeOffset="35346.3289">10699 4407 139 0,'-8'-20'188'0,"-10"20"-24"0,-1 0-3 15,2 10 16-15,4 11-25 16,4 5-107-16,9-1-42 16,0-2-3-16,16-7 0 15,7-6 0-15,4-7 4 16,2-3-2-16,0-5-2 15,0-14-82-15,-5-3-57 16,-2-4-65-16,-10 1 29 16,-7 0 89-16,-5 1 86 15,0 7 35-15,0 6 49 16,0 6 46-16,0 5 36 16,0 0 61-16,0 11-92 0,0 12-135 15,3 4-9-15,8-1 9 16,8-5 4-16,4-5-4 15,11-9-68-15,2-7-27 16,0 0-58-16,1-10-12 16,-30-1-14-16,-1 0-77 15</inkml:trace>
  <inkml:trace contextRef="#ctx0" brushRef="#br0" timeOffset="35744.5859">11065 4350 194 0,'0'-26'141'0,"-9"18"6"15,-10 5 8-15,3 3 11 0,-2 0-10 16,10 9-77-1,3 1-78-15,5 0-1 0,0 0-10 16,9-1-7-16,8 0 17 16,4 1 15-16,-2 0 33 15,-1 2 10-15,-6-1 5 16,-2-1-27-16,-8-3-24 16,-2-1-10-16,0-3-2 15,0 0-5-15,0-3 0 16,0 0 5-16,0 0 3 15,2 0 22-15,6-9-1 16,5-9-24-16,4-7-11 16,1-2 9-16,-2 0 2 15,-4 0 25-15,-3 4 0 16,-4 7 9-16,-5 7 6 0,0 5-2 16,0 4 7-1,0 0-2-15,-7 14-18 0,0 14-25 16,2 6-17-16,5 3 10 15,0-7 7-15,12-7 0 16,9-8 4-16,2-7-1 16,4-5-6-16,-5-3 1 15,-8-1-132-15,-14-10-200 16,0-1-275-16</inkml:trace>
  <inkml:trace contextRef="#ctx0" brushRef="#br0" timeOffset="35892.0623">10601 4103 573 0,'-47'-12'307'16,"47"9"-307"-16,0 3-15 16,0 0-96-16,8 0-326 15</inkml:trace>
  <inkml:trace contextRef="#ctx0" brushRef="#br0" timeOffset="38761.2625">10106 4939 645 0,'-3'-20'132'16,"3"13"-44"-16,0 3 89 15,0 4-15-15,0 0-53 0,0 26-75 16,5 20-34-16,6 15 0 16,-1 10 2-16,-1-3 39 15,-4-9-18-15,-3-10-16 16,-2-12 1-16,0-12 5 16,0-12-12-16,0-9 15 15,0-4-10-15,0-6 6 16,0-21 24-16,0-13 5 15,0-11-28-15,0-11-13 16,3-2-9-16,3-1 0 16,0 9 3-16,0 12 3 15,2 14 3-15,-2 11-6 16,-1 8-1-16,1 9 7 16,-4 2 13-16,5 14 1 0,7 19-14 15,8 15 0-15,3 9 6 16,4 3 5-16,0-4-6 15,-5-11 3-15,-5-9-7 16,-6-11 1-16,-6-8-2 16,-4-7-47-16,-3-4-44 15,-5-6-54-15,-19 0-91 16,8-3-113-16,-4-8-80 16</inkml:trace>
  <inkml:trace contextRef="#ctx0" brushRef="#br0" timeOffset="38900.6332">10132 5222 478 0,'6'0'278'16,"27"0"-196"-16,7 0 2 15,4 0 76-15,-1 0-88 16,-4 0-72-16,-3-4-27 16,-2-4-185-16,-27 4-60 15,0-1-63-15</inkml:trace>
  <inkml:trace contextRef="#ctx0" brushRef="#br0" timeOffset="39294.2934">10562 5092 380 0,'-11'-4'364'0,"-11"4"-247"16,2 7-84-16,0 15 65 15,2 6-35-15,3 4-49 16,4-1-1-16,6-4-13 15,5-6 0-15,5-6-7 16,16-6-5-16,9-7-8 16,-2-2-32-16,2-1-43 15,-2-13-28-15,-8-2-56 16,-5-3 14-16,-1 0-6 16,-10 0 29-16,-2 0 142 15,-2 3 1-15,0 3 102 0,0 5 25 16,0 6 16-1,-4 2-5-15,-5 2 5 0,-3 20-58 16,-1 7-56-16,3 4-15 16,3 3 23-16,7-6 5 15,0-7-26-15,12-7 5 16,11-9 0-16,9-7-7 16,3-4-15-16,-2-15 0 15,0-5-149-15,-23 11-158 16,-5 2-169-16</inkml:trace>
  <inkml:trace contextRef="#ctx0" brushRef="#br0" timeOffset="40268.8124">10744 5106 582 0,'-11'-1'147'0,"9"1"-87"15,-1 13 4-15,1 11 0 0,-1 5-64 16,3-1 12-1,0-6 7-15,6-6 2 0,9-5 26 16,1-7-1-16,-2-4 13 16,-2 0 15-16,2-6 3 15,0-8-12-15,0-5-57 16,0 0-8-16,-7-2-33 16,0-1-15-16,0 0 4 15,-4 7-22-15,1 6 21 16,-1 7 21-16,-3 2-2 15,0 8-19-15,0 11-30 16,2 5 51-16,4-1 24 16,4-5 11-16,-1-4 46 15,3-6 19-15,-1-6 10 16,0-2 0-16,5 0-26 0,-3-7 3 16,5-10-34-1,-2-4-29-15,0-2-24 0,-3 2 0 16,-2 7-20-1,-3 6-23-15,-6 7 9 0,0 1 10 16,-2 0 5-16,3 10-1 16,-1 3 27-16,7 1 17 15,-3-3 46-15,1-5 12 16,-2-2-10-16,5-4 12 16,6 0 2-16,5-1-38 15,2-12-24-15,-2-2-34 16,0 0-68-16,-3-1-21 0,-5 0-13 15,5 2-44 1,-7 2 32-16,-1 5 77 0,-7 2 62 16,-3 2 9-1,0-1 34-15,0 1 39 0,0 1 22 16,-10 2 6-16,-3 0-36 16,-1 2-28-16,-3 15-13 15,5 7-19-15,1 2-5 16,9 0 0-16,2-4 17 15,0-6-5-15,11-8 10 16,7-5 17-16,1-3 31 16,0 0 6-16,1-4-27 15,-4-7-17-15,0-1-22 16,-5 2-10-16,0 4-5 0,-4 3 0 16,-1 3 2-16,-4 0-22 15,3 0-25-15,-2 4 6 16,2 4 8-16,2-2 27 15,2-5 9-15,4-1 0 16,3 0 0-16,2-10-3 16,1-5-1-16,-1-2-57 15,-2 1-42-15,-3 1 5 16,-3 2-36-16,1 0-36 16,-11 11-40-16,0 1-49 15</inkml:trace>
  <inkml:trace contextRef="#ctx0" brushRef="#br0" timeOffset="40812.5195">11495 5011 166 0,'-12'-2'126'0,"-2"2"-10"15,3 0 17-15,1 3-8 16,0 11-62-16,2 5-29 16,1 6-18-16,7 0 1 15,0-3 11-15,0-4-7 16,13-6 18-16,7-6 7 15,7-6-9-15,1 0 12 16,4-15-49-16,-4-5-9 16,-8-5-149-16,-5-2-41 15,-8 1 47-15,-3 1 3 0,-4 5 16 16,0 5 114 0,-2 4 19-16,-4 7 81 0,-4 4 15 15,-3 0-27-15,1 15-29 16,0 7 27-16,6 1-22 15,3-3 16-15,3-4-22 16,6-3 19-16,9-5 63 16,4-5 8-16,1-3-30 15,2 0-13-15,0-11-37 16,-1-6-27-16,2-1-17 16,-4-1-5-16,0 0-33 15,-4-4 11-15,-1 2 6 0,-3 2 8 16,-5 5 8-1,-1 6 13-15,-5 5 30 0,0 3-22 16,0 1-18-16,2 19-3 16,2 9-1-16,2 9 1 15,2 6 85-15,5 1 30 16,3-4-20-16,-3-3-28 16,-2-8-11-16,0-6-36 15,-7-3-20-15,-4-2-6 16,-5 1-89-16,-24 6-140 15,10-17-250-15,-4 3-42 16</inkml:trace>
  <inkml:trace contextRef="#ctx0" brushRef="#br0" timeOffset="41370.4872">10622 5638 622 0,'2'37'163'16,"17"4"11"-16,3 2-3 15,-6-7-33-15,-3-6-84 16,-8-4-27-16,-3-9-20 16,-2-6-7-16,-2-6-21 15,-13-5-121-15,4 0-289 16,-5-8-54-16</inkml:trace>
  <inkml:trace contextRef="#ctx0" brushRef="#br0" timeOffset="41520.4601">10597 5757 469 0,'47'-13'649'16,"14"4"-445"-16,-5-2-117 15,-4 0 20-15,-16-1-81 16,-9 2-26-16,-8 1-148 16,-19 7-154-16,0 2-146 15</inkml:trace>
  <inkml:trace contextRef="#ctx0" brushRef="#br0" timeOffset="41720.3944">10560 5991 705 0,'41'17'185'0,"20"-17"-17"0,-6 0 36 16,-7-10-60-16,-10-3-54 15,-10-1-47-15,-7 0-43 16,-7-4-123-16,-5-1-98 16,-9 11-235-16,0 0-174 15</inkml:trace>
  <inkml:trace contextRef="#ctx0" brushRef="#br0" timeOffset="43043.5264">11264 5505 597 0,'0'-14'255'15,"-1"12"-80"1,-22 2-67-16,-3 0 11 0,-6 7-91 16,1 9-28-16,1 2 9 15,5 0-7-15,3-1 6 16,6-2 1-16,5-1-2 16,3-6-7-16,8-2-2 15,0-4-5-15,0-2 0 16,0 0 2-16,0 0 2 15,0 0 3-15,0 0 5 16,0 0 7-16,0 0 25 16,0 0 3-16,0 4-9 0,2 4-31 15,6 2-2 1,4 1 2-16,-4-1 14 0,0-1 0 16,0-4 7-1,-4-2-6-15,1-2 3 0,-1-1-6 16,-2 0 4-16,6 0-9 15,5 0 1-15,6 0 3 16,8-4 5-16,1-1-11 16,6 2-5-16,0 3-1 15,1 0 1-15,2 3 0 16,-6 12-11-16,-1 5 2 16,-7 4-1-16,-6-2-4 15,-13 2 11-15,-4-2 1 16,0 0 2-16,-21-1 16 15,-8-2 13-15,-5-4 11 16,-3-6-9-16,4-6-11 0,1-3-3 16,2 0-2-16,4 0-10 15,-2-8 8 1,5-1-13-16,4 1-16 0,9 0-62 16,6-3-55-16,4-3-79 15,2-2-43-15,10 8-76 16,0 0-215-16</inkml:trace>
  <inkml:trace contextRef="#ctx0" brushRef="#br0" timeOffset="43302.111">11653 5431 715 0,'0'41'27'15,"0"9"85"-15,-7 5 79 16,4 2-38-16,-5-5-56 16,6-8-21-16,-1-9-36 15,3-10 4-15,0-8-16 16,0-8-20-16,0-5-8 0,0-2-8 16,0-2-67-1,0 0-61-15,0-8-30 0,0-6-69 16,0 4-23-1,0 0-171-15</inkml:trace>
  <inkml:trace contextRef="#ctx0" brushRef="#br0" timeOffset="43640.3176">11458 5386 418 0,'-15'20'143'0,"8"7"-25"0,3-2-10 16,4-1 26-16,0-6-12 15,4-6-50-15,8-6-18 16,-2-3 34-16,4-3-5 15,-3-1-17-15,-4-12-17 16,-1-5-21-16,-2-2-26 16,-4 2-2-16,0 3-14 15,0 6-2-15,0 7-51 16,0 2-82-16,0 6-119 16,0 4-35-16,-2 3-123 0</inkml:trace>
  <inkml:trace contextRef="#ctx0" brushRef="#br0" timeOffset="43994.0899">11756 5706 391 0,'0'0'239'16,"0"7"-224"-16,-2 12 5 16,2 1 77-16,0-1-45 15,0-3 9-15,11-5-3 16,2-4 36-16,1-4 20 0,-2-3 12 16,2 0-39-1,-7-3-11-15,0-7-10 0,-3-3-27 16,-4-3-22-16,0 2-12 15,0-1-1-15,-5 1 19 16,-8 5-19-16,-5 5-4 16,-6 4-78-16,-11 0-112 15,20 3-104-15,-4 8-60 16</inkml:trace>
  <inkml:trace contextRef="#ctx0" brushRef="#br0" timeOffset="48012.5749">10135 6248 269 0,'-11'4'194'16,"9"-4"-190"-16,2 0-2 15,0 1-2-15,0 1 14 16,0-2 40-16,7 4-2 0,15-1-31 15,4 3 9-15,21-2 67 16,17-2 20-16,21-2-9 16,22 0-14-16,19-8-26 15,20-7-15-15,7-1 65 16,5-2-57-16,-2 0 13 16,-12-3-56-16,-12-1-4 15,-16 0 11-15,-13 3-7 16,-19 4 0-16,-11 3-9 15,-20 4-6-15,-20 3-3 16,-15 4-3-16,-14 1-4 0,-4 0-13 16,0 0-30-1,-7 1-54-15,-8 10-13 0,-9 5-3 16,-4 1-37-16,14-11-94 16,1-1-45-16</inkml:trace>
  <inkml:trace contextRef="#ctx0" brushRef="#br0" timeOffset="64090.9197">6021 5535 144 0,'-14'4'203'0,"14"-4"-142"16,0 0-32-16,0 0 31 15,0 0 24-15,0 0-12 16,6 0-7-16,12 0 6 16,3 0 56-16,3 0 10 15,10 0-3-15,8 0-41 16,3-2-21-16,5-3-29 16,0 0-8-16,0 0-19 0,-3 1-4 15,-7-1-12-15,0 1 0 16,-11 0-7-16,-5 1-43 15,-4 3-50-15,-8 0-66 16,-3 0-106-16,-9 0 2 16,0 0-23-16</inkml:trace>
  <inkml:trace contextRef="#ctx0" brushRef="#br0" timeOffset="64458.3398">6340 5439 84 0,'10'-3'303'15,"19"2"-222"-15,4 1-6 16,4 0 38-16,3 0-10 15,-2 0-20-15,-6 5-11 16,-7 0-9-16,-9 0-15 16,-8-1-25-16,-6 1-16 15,-2 1-7-15,0 4-12 16,-8 6 0-16,-12 3 12 16,-4 2 32-16,-8 0 14 0,-5-1-37 15,4 0 8-15,0-2-10 16,1-1 2-16,9-1-9 15,4 1-106 1,10-4-136-16,9-11-33 0,0-1-120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9:19:47.47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6966 5948 553 0,'0'0'184'0,"0"0"-18"0,2-11 21 16,13-9 8-1,8-10-43-15,7-3-91 0,4-6-4 16,1-1 0-16,6-3 2 15,-1 1-15-15,-3 0-20 16,2 4-11-16,-7 5-7 16,-9 4-6-16,-3 7-2 15,-7 5-22-15,-6 6-15 16,-3 4-30-16,-4 3-36 16,0 4-94-16,0 0-134 15,0 2-100-15</inkml:trace>
  <inkml:trace contextRef="#ctx0" brushRef="#br0" timeOffset="862.8138">7046 5717 130 0,'12'-9'167'0,"-7"5"-72"15,-1 2-9-15,-4 1 0 16,3 0-8-16,-3 1-13 16,0 0-3-16,0 0-14 15,0 0-20-15,-3 4-18 16,-6 9-10-16,1 9 0 15,-10 5 20-15,-2 6 38 16,-1 5 21-16,2-2-9 16,2 0 4-16,0-7-9 0,7-5-14 15,1-7-17 1,7-5-20-16,0-7-9 0,2-5 2 16,0 0-7-16,0 0-9 15,0 0 1-15,0 0 8 16,3 0 3-16,3 0 11 15,5-3 1-15,2-1 4 16,-2 0-5-16,0 0-2 16,0 2-3-16,-2-1-8 15,2 1-1-15,-3-1 2 16,4 0-2-16,0-2 4 0,5 0-4 16,-6-1 0-1,2 0 3-15,-1 1 1 0,-2-1-3 16,1-2 10-16,0-2-11 15,-3-2 5-15,0-2 2 16,-5-2-7-16,-1 0 2 16,-2 1-2-16,0 0-19 15,0 1 3-15,0 3-7 16,-8 0 4-16,-3 2 12 16,0 1 2-16,0 0 5 15,-1 6-12-15,0-1 12 16,1 3-1-16,0-1-13 15,5 1 9-15,4 0-10 16,1 0-25-16,1 0-18 16,0 0-20-16,0 0-22 15,0 2 7-15,0 1-16 0,0 0-16 16,1-3-37-16,6 0-109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9:20:24.14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3707 4025 306 0,'0'0'139'16,"0"0"-67"-16,0 0 1 16,0 0 13-16,0 0-23 15,0 0-1-15,0 0-15 16,8-1-14-16,11-4 6 15,10 1 13-15,4-2 2 16,9-1-14-16,11-2-3 0,5-1-20 16,3-2-4-1,3 3-4-15,-5-1-4 0,-8 2-5 16,-4 2-3-16,-1 2-5 16,-4 1-33-16,-9 2-23 15,-2 1-17-15,-11 0-48 16,-6 0-8-16,-4 0-19 15,-10 0-15-15,-2 0-39 16</inkml:trace>
  <inkml:trace contextRef="#ctx0" brushRef="#br0" timeOffset="585.9953">3920 3890 218 0,'15'-12'113'0,"-11"9"-32"15,2-1-12-15,-6 4-7 16,0 0-11-16,0 0-5 16,0 0-13-16,-17 1-28 15,-8 12-3-15,-5 4 13 16,-7 3-9-16,-5 2 4 15,0 1 8-15,0-2-6 16,5-3-2-16,10-2 8 16,9-4-10-16,5-1-4 15,8-4-4-15,5-2-1 16,0 0-6-16,18-1-8 16,4-2 4-16,11-2 11 15,7 0 11-15,2 0-4 0,1-2 0 16,-4-3-5-16,-2-1-2 15,-4 1-1-15,-1-2-4 16,-4 2 0-16,-8 1 2 16,-7 1-1-16,-6 2 0 15,-3 0-3-15,-4 1-7 16,0 0-3-16,0 0-14 16,0 0-21-16,0 0-44 15,0 0-82-15,0 0-85 16</inkml:trace>
  <inkml:trace contextRef="#ctx0" brushRef="#br0" timeOffset="1133.0383">3794 4471 196 0,'-7'0'182'16,"7"0"-81"-16,0 0 0 16,0-3 17-16,18-5-33 0,8 0-21 15,14-3-19-15,13 0-2 16,7-1 4-16,3 0 20 16,-3-2-5-16,-2 2-22 15,-6 1-28-15,-8 3-9 16,-5 3-3-16,-13 4-84 15,-2 1-81-15,-10 0-68 16,-14 0-39-16,-1 0-71 16</inkml:trace>
  <inkml:trace contextRef="#ctx0" brushRef="#br0" timeOffset="1642.3377">3850 4371 126 0,'2'-3'182'0,"-2"3"-102"16,0 0-2-16,-2 0-41 16,-10 7-12-16,-8 8-11 15,-2 4-2-15,-4 1 18 0,5-1 10 16,2 1 8-16,4-1-17 16,1-4 1-16,5-3-3 15,2-5-18-15,5-3-11 16,2-2 3-16,0-2-1 15,0 0 1-15,0 0-3 16,7 0 9-16,10 0 6 16,9-6 11-16,4-2 0 15,3 1-14-15,0 1-5 16,-2-1 5-16,1 3-4 16,-7-1-6-16,2 2-1 15,-8 0-1-15,-5 2 0 0,-4 1-3 16,-1-1-7-16,-2 1-16 15,-2 0-37-15,2 0-23 16,-3 0-29-16,-4 0-21 16,0 0-67-16</inkml:trace>
  <inkml:trace contextRef="#ctx0" brushRef="#br0" timeOffset="2220.3111">3815 4932 162 0,'-7'3'141'15,"7"-2"-69"-15,0-1-20 16,9 1 9-16,12 1 0 15,16-2 37-15,11 0 29 16,8 0-1-16,3-7-47 16,3-8-38-16,-4 0 8 15,-3-2-3-15,-7 4-28 0,-6 0-10 16,-5 2-8-16,-8 3-27 16,-10 2-73-16,-11 4-20 15,-8 1-7-15,0 1-71 16,-6 0-37-16</inkml:trace>
  <inkml:trace contextRef="#ctx0" brushRef="#br0" timeOffset="2817.0014">3884 4849 163 0,'2'-1'167'0,"-2"1"-83"15,0 0-41-15,0 3-24 16,-8 8-9-16,-8 4 32 15,1 2 46-15,-4 1-11 16,-1-2 3-16,1 2-18 16,0-4-14-16,4-1-9 0,5-2-13 15,3-5 3 1,5-3-11-16,2-3-13 0,0 0-5 16,0 0-1-16,11 0-14 15,5 0 7-15,-3 0 8 16,7 0 14-16,1-6-4 15,0-1 0-15,5 0-5 16,2 0-2-16,3 1 4 16,-2 1 3-16,-4 2 3 15,-5 1 6-15,-7 1-16 16,-4 0-1-16,-5 0-1 16,-4 1-1-16,0 0 6 15,0 0-6-15,0 0 0 16,0-1 1-16,0 1 2 0,0 0 1 15,0 0-4-15,0 0-14 16,0-2-3-16,0 1-35 16,0-2-36-16,0-1-10 15,0-3-47-15,-4 0-40 16,0 3-65-16,1 1 12 16</inkml:trace>
  <inkml:trace contextRef="#ctx0" brushRef="#br0" timeOffset="7479.3524">6837 6714 228 0,'0'1'23'0,"0"-1"-23"15</inkml:trace>
  <inkml:trace contextRef="#ctx0" brushRef="#br0" timeOffset="7981.2398">7609 6719 600 0,'0'3'72'0,"0"1"-72"16,-9-3-200-1,-1 1-222-15</inkml:trace>
  <inkml:trace contextRef="#ctx0" brushRef="#br0" timeOffset="16863.869">5926 8459 291 0,'0'0'111'0,"0"0"-91"16,0 0-19-16,0 0 1 15,2 0 12-15,-1 0-14 16,3 0-36-16,1 0-47 15,-5 0-32-15</inkml:trace>
  <inkml:trace contextRef="#ctx0" brushRef="#br0" timeOffset="18516.8228">6569 8412 66 0,'-1'0'0'0</inkml:trace>
  <inkml:trace contextRef="#ctx0" brushRef="#br0" timeOffset="25275.1171">5783 7843 496 0,'0'-2'280'16,"0"2"-134"-16,0 0-69 16,0 12-3-16,9 13-48 15,0 4 23-15,-3 0 29 0,-6-4-44 16,0-2-17-1,0-6 7-15,0-5-20 0,0-4-4 16,2-3-63-16,9-5-117 16,-6 0-80-16,4 0-155 15</inkml:trace>
  <inkml:trace contextRef="#ctx0" brushRef="#br0" timeOffset="26002.8979">6463 7825 350 0,'0'0'255'0,"-2"0"-143"15,-10 0-74-15,3 9 5 16,-4 3 23-16,4 3-2 15,1 4-32-15,-1-1-13 16,2-2 28-16,5 1-1 16,2-5 2-16,0 1-29 15,0-4 11-15,2-2-1 16,14-2 5-16,5-1-2 16,2-4-3-16,1 0 34 0,1 0-45 15,-2-2-18 1,-4-7-3-16,-2 0-50 0,-2-2-39 15,-5-1-105-15,-10 8-108 16,0-1-35-16</inkml:trace>
  <inkml:trace contextRef="#ctx0" brushRef="#br0" timeOffset="26213.4951">6514 7878 560 0,'-5'25'157'16,"5"3"-119"-16,0 2 32 0,9-3 68 15,2-2-66 1,0-7-32-16,0-5-40 0,-4-5-49 16,-2-4-86-16,-2-4-53 15,-3 0-136-15</inkml:trace>
  <inkml:trace contextRef="#ctx0" brushRef="#br0" timeOffset="26925.2838">7173 7785 548 0,'3'0'355'0,"-1"2"-189"15,4 21-150-15,1 6 10 0,4 8 36 16,-2-1 2-16,0-4-51 16,-3-4-13-16,-4-7-40 15,1-8-49-15,-3-13-161 16,0 0-164-16</inkml:trace>
  <inkml:trace contextRef="#ctx0" brushRef="#br0" timeOffset="28046.3388">7695 7911 214 0,'0'-7'343'0,"30"6"-343"16,19 1-12-16,15 0 12 15,11 13 70-15,10 7 16 16,0 3-4-16,-4 4 16 16,-12 6 21-16,-13 6-27 15,-14 3 0-15,-18 6-58 0,-9 6-3 16,-8 7 3-16,-7 4-11 15,-7 3-7-15,-17-3 1 16,-10-2-16-16,-14-6-1 16,-7-8 5-16,-3-6-3 15,-6-10 8-15,-3-5 16 16,-5-10 0-16,-4-9-22 16,-8-7-4-16,-3-2-12 15,-5-7-16-15,9-10 0 16,7-2-14-16,7 1 4 15,14 4-4-15,12 1-54 16,13 6 7-16,12 3 5 16,11 2-42-16,7 2-27 0,0 0 3 15,14 0-66-15</inkml:trace>
  <inkml:trace contextRef="#ctx0" brushRef="#br0" timeOffset="28647.6169">7485 8549 391 0,'0'0'236'15,"0"0"-111"-15,-12 0-35 16,-9 0 35-16,1 5-22 15,-3 6-47-15,-3 0-35 0,-2 3-15 16,-1-1-3 0,0 0 9-16,3-2-6 0,-3 1-6 15,5-5 5-15,-1 0-4 16,11-5 1-16,6 0 0 16,4-2 1-16,4 0 3 15,0 0-4-15,0 0-2 16,4 0-10-16,9-4-12 15,-6-1-11-15,4 3 27 16,-2 2-7-16,3 0 13 16,7 0 7-16,7 14 23 15,1 3 6-15,3 3-7 0,0 1 2 16,-7 0-20 0,-2-4-7-16,-2-3-3 15,-5-1-1-15,-1-4 2 0,-1 0-4 16,0-2 1-16,-8-2-4 15,-3-5-36-15,1 0-37 16,-2 0-76-16,0 0-66 16,0-5-30-16,0-2-49 15</inkml:trace>
  <inkml:trace contextRef="#ctx0" brushRef="#br0" timeOffset="28987.1049">7346 8513 519 0,'-5'16'103'0,"1"20"-88"16,-3 6-3-16,2 6 69 0,-3-1-6 16,1-2-29-16,-4-4-33 15,0-5-12-15,-2-3-1 16,4-8-65-16,5-25-109 15,4 0-168-15</inkml:trace>
  <inkml:trace contextRef="#ctx0" brushRef="#br0" timeOffset="44377.8685">7084 3919 375 0,'12'-20'196'15,"-4"10"-73"-15,-3 2 11 16,-2 5 53-16,-3 1-39 15,0 2-46-15,0 0-25 0,0 0-32 16,-12 14-45-16,-5 8 7 16,-12 7-7-16,0 5 26 15,-3 0 0-15,2-2-12 16,2-3-3-16,0-4-4 16,9-5 9-16,5-1-3 15,7-8-12-15,4-3 3 16,3-5-4-16,0-2 0 15,0 0-4-15,13 0 4 16,8-1 2-16,9 0 9 16,2 0 1-16,5 0 7 15,-4 0 1-15,0 0 0 16,-4-3-13-16,-5-2-7 16,-3-2-15-16,-4 0-32 0,-4-2-62 15,-7 1-51-15,-3-2-73 16,-3-1-36-16,0 6-38 15,0 0-152 1</inkml:trace>
  <inkml:trace contextRef="#ctx0" brushRef="#br0" timeOffset="44573.5974">7149 3947 376 0,'0'26'299'0,"0"12"-161"15,0 6 87-15,0 4-27 16,2 1-56-16,7-2-53 16,2-3-33-16,-1-9-46 0,-3-6 3 15,-4-8-13 1,5-5-45-16,-7-4-55 0,3-5-89 16,-4-7-192-16,3 0-37 15</inkml:trace>
  <inkml:trace contextRef="#ctx0" brushRef="#br0" timeOffset="50043.3429">8292 3959 60 0,'15'-5'92'0,"-9"2"-27"0,4 1 17 15,-7-1 8-15,2 3 0 16,-1-3-2-16,-4 1-10 15,2 0 0-15,-2 1 11 16,0 1 13-16,0 0 13 16,0-1-9-16,0 1-17 15,0-3-20-15,-11 1-28 0,-3 1-23 16,-9 0-18-16,-4 1 4 16,-4 0-4-16,4 2-7 15,-1 5-19-15,6 0 3 16,6-3-12-16,3 1 9 15,4-1 8-15,8 1-13 16,0-3 12-16,1-2 13 16,0 1 1-16,0 0-7 15,0 1-6-15,2 2 18 16,4 1 3-16,-6 3 0 16,2 1 5-16,-2 4-7 15,0 2 10-15,0-1-2 16,0 0 3-16,-4-2-7 15,-1-1 12-15,4-4-7 16,1-3 1-16,0-1-3 16,0-3-7-16,2 0-1 0,11 0 0 15,5 0 0-15,2 0 23 16,4-4 10-16,2-2-15 16,1 2-13-16,-1 2-5 15,3 2 0-15,-2 0-7 16,2 3-3-16,-1 10 2 15,-4 2 0-15,-5 2 1 16,-4 1-6-16,-6 0 5 16,-7 1 0-16,-2 1 3 15,0-2 5-15,-14-1 13 16,-6-5 12-16,-9 1 6 16,3-7 18-16,-9-3-9 0,1-3-14 15,-6 0-12 1,3-6 0-16,2-6-5 0,9 1-7 15,6 1-2-15,11 2-18 16,6 2-29-16,3 4-45 16,0 2-64-16,10 0-39 15,12 0-59-15,-9 0-33 16</inkml:trace>
  <inkml:trace contextRef="#ctx0" brushRef="#br0" timeOffset="53443.0581">7033 3369 146 0,'-14'0'203'15,"5"0"-138"-15,1 10-36 16,5 4 18-16,1 5-6 15,2 1-10-15,0 0 1 16,7-2 4-16,10-6 12 16,3-6 6-16,-3-6 3 15,8 0 16-15,-4-7-7 0,-2-10 25 16,-3-7-20 0,-1-3-26-16,-7-2-20 15,-3-1 6-15,-5 2-7 0,0 4 10 16,-9 3-19-16,-5 7 6 15,-5 6 4-15,-2 7-25 16,-5 1-2-16,-1 6 2 16,-3 13-18-16,8 4-90 15,2 1-48-15,4 3-26 16,12-1 9-16,4-18-31 16,0-3-127-16</inkml:trace>
  <inkml:trace contextRef="#ctx0" brushRef="#br0" timeOffset="54392.515">8048 3320 397 0,'0'0'122'0,"0"10"-59"16,0 14-49-16,0 6 43 16,8 0 38-16,1-4-20 15,-3-4-29-15,1-8-13 16,-5-7-8-16,0-4-8 16,-2-3-3-16,0 0-3 15,1 0 1-15,1-9 15 0,-2-6 38 16,7-6-33-16,-3-3-22 15,3 0-10-15,-1 2 2 16,-1 5-2-16,-3 8 0 16,-2 7 0-16,4 2-6 15,-4 1-8-15,0 14-7 16,5 2-21-16,-1-2 31 16,3-3 11-16,0-5 0 15,1-4 7-15,3-3 21 0,2 0-9 16,8-4 0-1,-2-10 6-15,-1 0 1 16,-3-2-11-16,-6 2-8 0,-2 3-3 16,0 4-3-16,-3 5-1 15,1 2-11-15,-3 0-4 16,0 15-10-16,5 6-22 16,-2 2 30-16,3-2 17 15,1-4 6-15,-2-4 21 16,1-6-5-16,1 0-10 15,0-5-12-15,10-2-8 16,-1 0-132-16,-10 0-132 16,3 0-169-16</inkml:trace>
  <inkml:trace contextRef="#ctx0" brushRef="#br0" timeOffset="55156.3157">9206 3350 677 0,'0'0'210'16,"0"4"-120"-16,0 17-77 16,3 4-3-16,5-1 104 15,-1-2-24-15,-1-5-50 16,-1-5-32-16,-2-4 0 15,-1-4-4-15,1-3-4 16,-3-1-85-16,0 0-125 16,0-11-39-16,0 4 12 15,-5-4-196-15</inkml:trace>
  <inkml:trace contextRef="#ctx0" brushRef="#br0" timeOffset="55400.2864">9218 3266 191 0,'12'-19'302'0,"1"15"-169"0,8 2-17 16,8 2-7-16,8 0-41 16,0 4-16-16,-3 8 7 15,-7 5 1-15,-9 1-2 16,-13 1-30-16,-5 2-28 16,0 1-5-16,-15 1 3 15,-14-3 2-15,-4-3 22 16,0-4 15-16,1-3-28 15,6-1 1-15,5-3-10 16,7-1-78-16,6 0-93 16,6 0-56-16,2-5-28 0,0 0-87 15</inkml:trace>
  <inkml:trace contextRef="#ctx0" brushRef="#br0" timeOffset="56842.022">9309 3907 411 0,'-12'-2'257'15,"1"2"-149"-15,2 3-65 16,-4 16 26-16,6 9-9 15,-2 9 7-15,9 3 11 16,0 4-35-16,1-2 8 16,18-3 1-16,12-4 7 15,0-8-1-15,4-9-5 16,-1-10-23-16,-5-8-7 0,1-2 9 16,-7-14-14-16,-2-7 7 15,-5-1-12-15,-8-1 1 16,-8 3-14-16,0 0-7 15,-5 5 3-15,-14 6 4 16,-5 5 22-16,-7 6-22 16,2 0-5-16,-3 9-17 15,3 12-7-15,2 7-32 16,1 5-24-16,8 3-60 16,4 0-138-16,14-25-85 15,0-1-167-15</inkml:trace>
  <inkml:trace contextRef="#ctx0" brushRef="#br0" timeOffset="60641.4478">7294 4512 545 0,'0'-5'229'0,"0"5"-31"16,0 0-32-16,0 0-39 16,-8 2-53-16,-7 12-47 15,-7 6-27-15,-7 7 0 16,-2 4 8-16,0 2 15 16,-4 1-2-16,-5-3 14 15,0-3 13-15,6-3 3 16,4-5-15-16,10-6-10 15,7-6-8-15,8-5-11 16,5-3-1-16,0 0-4 16,5 0-2-16,12-1 0 0,10-5 3 15,8-1 1 1,5 0 9-16,0 1-2 0,1-1-6 16,-3 2 1-16,-4-2-4 15,-6 2 3-15,-1-1-5 16,-3 0-57-16,-4-1-34 15,0 1-27-15,-5-3-53 16,-6-1-124-16,-9 5-29 16,0 0-105-16</inkml:trace>
  <inkml:trace contextRef="#ctx0" brushRef="#br0" timeOffset="60844.1591">7376 4567 539 0,'0'45'150'0,"3"6"75"16,7 0 15-16,2 0-66 15,5-5-42-15,1-7-39 16,1-7-69-16,-1-8-24 16,-4-6-13-16,1-7-102 15,1-8-67-15,-10-3-261 16,1-6-121-16</inkml:trace>
  <inkml:trace contextRef="#ctx0" brushRef="#br0" timeOffset="61442.1714">8125 4599 429 0,'2'-8'285'0,"14"-2"-111"16,7 1-50-16,7 1 54 15,3 2-81-15,-2 4-39 16,-5 2-20-16,-11 0-8 0,-9 16-4 16,-6 6-26-16,0 5-9 15,-13 4 9-15,-17 0 25 16,-5 0 5-16,-5 0-8 16,7-2-1-16,4-4-7 15,11-3 3-15,12-5 1 16,6-3-7-16,9-3-9 15,22-3 9-15,6-4 7 16,11-3 6-16,-3-1-4 16,-3 0-14-16,-3-10-6 15,-2-4-26-15,-2-4-75 16,-1-3-92-16,-26 12-152 16,-3-2-127-16</inkml:trace>
  <inkml:trace contextRef="#ctx0" brushRef="#br0" timeOffset="61725.3689">8533 4670 627 0,'-18'30'170'16,"13"4"-61"-16,5 0-36 16,4-3 66-16,21-5-48 15,6-9-33-15,6-11-27 16,-4-6-2-16,1-6 8 15,-3-15-6-15,-10-6-17 0,-9-2 4 16,-8-3-10 0,-4 0 12-16,-16 4 30 0,-9 2-11 15,-8 8-15-15,-7 8 16 16,1 8-27-16,5 2-13 16,1 10-13-16,11 13-87 15,2 1-83-15,20-13-217 16,0-3-159-16</inkml:trace>
  <inkml:trace contextRef="#ctx0" brushRef="#br0" timeOffset="62824.7319">9414 4586 332 0,'-13'-7'143'16,"4"7"-26"-16,-2 0-6 15,-3 2 19-15,0 12-24 16,-4 9-14-16,6 10-27 16,0 7 5-16,5 5 1 15,7-1-31-15,5-4-24 16,18-8-4-16,10-11 3 0,7-9 4 16,1-10 13-16,-4-2-20 15,-2-7-1-15,-11-10-1 16,-4-4 4-16,-11-3-10 15,-9 2 2-15,0 0 7 16,-11 3 13-16,-15 5 30 16,-4 7-29-16,-1 7-27 15,-1 0-8-15,0 7-9 16,8 10-62-16,6 5-107 16,18-13-223-16,0-1-111 15</inkml:trace>
  <inkml:trace contextRef="#ctx0" brushRef="#br0" timeOffset="63212.3835">9847 4596 770 0,'-7'4'365'0,"7"-4"-139"16,13 0-118-16,18 0 29 16,16-1-69-16,5-4-16 15,-3 2-13-15,-10 0-28 0,-12 2-11 16,-9 1-50-16,-7 0-83 16,-6 0-99-16,-5 2-135 15,0 2-57-15,-14 2 36 16</inkml:trace>
  <inkml:trace contextRef="#ctx0" brushRef="#br0" timeOffset="63375.1256">9878 4748 433 0,'-10'17'151'16,"10"-16"11"-16,21 0 102 0,16-1-53 16,8 0-129-1,1 0-63-15,-6 0-11 0,-1-1-8 16,-6-5-73-1,-2-2-196-15,-25 4-156 16,0-2-59-16</inkml:trace>
  <inkml:trace contextRef="#ctx0" brushRef="#br0" timeOffset="63670.1369">10202 4534 383 0,'-11'-2'478'0,"11"2"-478"16,13 0 13-16,19 0-13 16,10 2 22-16,8 5 20 0,-5 0-35 15,-4 3-3-15,-8-2-3 16,-5 0 8-16,-7-2 11 16,-10-2-1-16,-9 0-11 15,0-2-8-15,-2 2-11 16,0 1-6-16,0 4 3 15,-2 3 14-15,-11 3 3 16,-1-1 6-16,3 0 2 16,3-3 1-16,-1-3-12 15,4-3-42-15,5-5-133 16,0 0-82-16</inkml:trace>
  <inkml:trace contextRef="#ctx0" brushRef="#br0" timeOffset="65608.823">10261 4519 335 0,'-15'0'142'16,"15"0"-23"-16,0-1 23 15,0-6 65-15,20-1-16 16,6 0-101-16,10-1-85 16,0 1 10-16,4 3 30 15,-4 3 9-15,-5-1 7 16,-9 3 16-16,-8 0-16 0,-12 3-21 16,-2 12-40-16,-4 6-5 15,-25 6-21-15,-4 3 26 16,-6-2 11-16,2-4-11 15,7-3 2-15,10-5 13 16,11-5-15-16,9-3 0 16,1-3-31-16,30-2-28 15,4-1-4-15,7-2 50 16,-2 0 7-16,-1 0-8 16,-8 2 14-16,-7 3 4 15,-9 2 1-15,-6 0 19 16,-9 3-1-16,0 4-14 15,-21 0-9-15,-6 3 31 16,-4-2 17-16,-2 0-15 16,-1-3-21-16,8-3 1 0,3-2-11 15,2-2-2-15,3-2-7 16,2-3-57-16,5 0-51 16,3 0-48-16,8-8-27 15,0-8-58-15,3 8-48 16,13-2-193-16</inkml:trace>
  <inkml:trace contextRef="#ctx0" brushRef="#br0" timeOffset="65909.1409">10696 4468 806 0,'-23'12'147'0,"2"24"-106"15,8 11 8-15,13 2 68 16,0-1-45-16,18-8-36 16,11-10-13-16,0-10-11 15,3-11 32-15,-5-9 1 16,-1-1-3-16,-6-18 13 16,-6-8-14-16,-12-4-18 15,-2-3-8-15,-13-3-6 16,-18 2-7-16,-11 5 2 0,-1 11 17 15,-5 10-19-15,2 9-2 16,6 11-9-16,0 20-55 16,3 11-88-16,26-18-109 15,1 1-191-15</inkml:trace>
  <inkml:trace contextRef="#ctx0" brushRef="#br0" timeOffset="67174.5029">9873 5350 461 0,'-7'0'165'0,"7"0"-14"16,0 0 15-16,0-4 51 15,10-5-71-15,11-1-124 16,4 5-22-16,4 1-5 16,-3 4 5-16,-6 0 12 15,-7 0-12-15,-4 7 2 16,-6 9-2-16,-3 3-15 16,0 1 6-16,-16 1 9 15,0-3 10-15,3-3-3 16,7-3-3-16,6-3-3 15,0-1-1-15,19 0-7 16,10 0-25-16,2 0-9 0,1 3 30 16,-3 1 9-16,-5 3-1 15,-7 3 6-15,-9 1 4 16,-8 1 4-16,0-3 9 16,-22 0 17-16,-13-2 3 15,-7-3 19-15,-4-4 8 16,-1-4-17-16,3-4-20 15,9 0-29-15,8 0-2 16,12-7-12-16,12-3-61 16,3-4-50-16,14-4-57 15,6 8-113-15,2 0-181 16</inkml:trace>
  <inkml:trace contextRef="#ctx0" brushRef="#br0" timeOffset="67440.9683">10227 5406 551 0,'0'20'194'16,"-3"14"-78"-16,3 6-38 15,1-4 20-15,27-4-20 16,7-7-28-16,5-12-36 16,-4-8-6-16,-2-5 4 15,-7-12-7-15,-7-12 12 16,-11-6-1-16,-9-2-11 15,-7-3-3-15,-18 2 45 0,-12 3-3 16,-3 7 16 0,-2 8 2-16,5 10-34 0,6 5-28 15,7 6-25-15,11 16-81 16,13-9-162-16,0 1-202 16</inkml:trace>
  <inkml:trace contextRef="#ctx0" brushRef="#br0" timeOffset="67940.1293">10875 5225 763 0,'0'-2'151'0,"-20"18"-138"16,-17 33-1-16,-9 19 48 15,-14 17 49-15,-8 11 1 16,-5 4-43-16,0 2-1 15,4-9-8-15,12-10-33 16,7-10-18-16,14-13-7 16,5-12-6-16,14-14-37 15,12-13-51-15,5-13-95 16,7-11-103-16,12-14-115 0</inkml:trace>
  <inkml:trace contextRef="#ctx0" brushRef="#br0" timeOffset="68308.9753">10842 5675 675 0,'-26'19'152'0,"-4"20"-140"16,7 14 31-16,-1 8 85 0,11 2-17 16,6-5-33-16,7-13-46 15,4-12-13-15,14-11 24 16,2-9 4-16,2-10-19 16,2-3-2-16,-3-12 12 15,-4-11 1-15,-7-6-25 16,-9-3-7-16,-1-1-5 15,-9 2 11-15,-12 4 15 16,-3 8 18-16,-4 11-8 16,-2 8-38-16,-2 5-11 15,1 20-20-15,-1 8-57 16,3 3-64-16,22-21-120 16,7-3-189-16</inkml:trace>
  <inkml:trace contextRef="#ctx0" brushRef="#br0" timeOffset="68789.4904">11158 5554 852 0,'-11'-2'295'0,"11"2"-149"16,6 0 21 0,23 0 25-16,11 0-111 0,15 5-43 15,6 4-10-15,-1 2 16 16,-5-4-12-16,-10 1-17 15,-8-3-2-15,-12-3-13 16,-8 0-9-16,-6-2-60 16,-8 0-76-16,-3-1-112 15,-1-4-176-15,-15-2-245 16</inkml:trace>
  <inkml:trace contextRef="#ctx0" brushRef="#br0" timeOffset="69074.019">11445 5484 727 0,'24'0'441'0,"7"0"-436"16,6 7-1-16,-1 6 91 16,-5 5-30-16,-5 4-50 15,-5 2-15-15,-13 2-8 16,-8 1-31-16,0 0 19 15,-13 2 3-15,-8-2 3 16,-9 0 14-16,-3 0 1 16,-2-2 22-16,1-3-6 15,-1-2-14-15,10-4 2 16,3-2-5-16,9-4-12 0,5-5-94 16,8-5-168-16,1 0-79 15</inkml:trace>
  <inkml:trace contextRef="#ctx0" brushRef="#br0" timeOffset="69960.5801">12065 5274 542 0,'0'-13'203'15,"-2"4"17"-15,-16 1-8 16,-6 5-72-16,-7 1-106 16,-2 2-34-16,-4 0 0 15,1 9 0-15,4 1 13 16,5 0-11-16,6-1-2 16,6 0-2-16,2-1 0 15,4-1 1-15,4-2 1 16,3-1-4-16,2-1 1 15,0 0 0-15,0-1 3 0,0 0 8 16,0 0-3 0,0 1 11-16,0 2-1 0,0 5-9 15,0 5-3-15,0 2-3 16,0 1 0-16,0 0 2 16,0-5 3-16,0-3-1 15,7-3-3-15,4-2 1 16,7-3 2-16,7-2-3 15,3 0 6-15,4 0 14 16,-3-3-8-16,-2-3-3 16,-1 4-4-16,-6 2-3 15,2 0 1-15,-4 9-4 16,-2 13-5-16,-3 7-6 16,-3 7-5-16,-9 4 14 0,-1-1 2 15,0-4 4-15,-13-4 6 16,-9-7 12-16,-4-7 8 15,-1-5 15-15,-4-5-5 16,-3-5-5-16,5-2-13 16,3 0-11-16,2-11 4 15,0-3-15-15,6-7-18 16,2 1-83-16,8 2-82 16,3 5-26-16,5 7-114 15,0 6-8-15,0 0-118 16</inkml:trace>
  <inkml:trace contextRef="#ctx0" brushRef="#br0" timeOffset="74073.5203">11926 5022 81 0,'0'0'112'16,"0"0"-73"-16,0 1-1 15,-2-1 33-15,2 0-5 16,0 0-8-16,0 0 5 0,0 0 20 16,0 0 2-16,0 0 13 15,0 0 6-15,0 0-7 16,0 0 8-16,-4 0-10 15,4 0-17-15,-2 0-14 16,2 0-16-16,-2 0 8 16,2 0-15-16,-1 0-11 15,1 0-3-15,0 0-7 16,0 0-6-16,0-1-1 16,-2 0-9-16,2 1 5 15,0-1-2-15,0 1 2 0,0-2-1 16,0 1-1-1,0-1 6-15,0 1 5 0,-3 1-1 16,3-2 7 0,0 1-6-16,0-1-5 0,0-1 6 15,0-1 5-15,0-2 4 16,-3 0-9-16,3-2-15 16,-2 2-3-16,2 1 3 15,-1 0-4-15,1 2 0 16,0-1 2-16,-2 0-4 15,-1 1-2-15,1-2 3 16,0 0 1-16,0-2-10 16,2-2 1-16,-2-3 3 0,2-3-1 15,0-3 7 1,0-2-2-16,0-2 2 0,0-1-9 16,0 0 1-1,0 0 8-15,0 1 0 0,-5 2-3 16,3 2-7-16,-8 1 5 15,1-1-10-15,-1 0 11 16,-3-1-2-16,3 0-20 16,-2 1 14-16,-1-2 10 15,0 0 2-15,0-2 0 16,0 2-4-16,1-1 2 16,-3 0 0-16,0 1-1 15,1 1 1-15,3-1-9 16,-2 1 0-16,0-4 0 15,5 1 3-15,-4-2 8 0,0-2-5 16,-1-3-6-16,-2 2 0 16,1-2 7-16,-5 0 4 15,-1 1-13-15,1-3 2 16,-4 0 2-16,-2 0-5 16,-1-2 1-16,-1 4-2 15,1-1 10-15,1 3 5 16,3 1 0-16,-1 3-2 15,1 0 2-15,-1 2 0 16,1 2 0-16,-3 1 0 16,2 2 2-16,-2 0-4 15,1 3 2-15,0 1-1 0,2 1 1 16,0 0-2-16,-3 2 2 16,2 0-4-16,0 0 2 15,-2 2 2-15,-1 2 0 16,-7-1-5-16,0 3 5 15,-2-2-7-15,-1 2 7 16,-1-1-2-16,-1 1-5 16,-1-1 3-16,-3-1 3 15,0 0-3-15,0 0 4 16,-2 1-2-16,2 0 2 16,0 1 2-16,-2 0-2 15,-3 0 0-15,3-1 0 16,-7 1 4-16,3 0-4 0,-3 0 3 15,4 0-1 1,0-1 1-16,0 1-3 0,8 1 4 16,0 0-4-16,6 0 0 15,3 1-2-15,2-2 2 16,4-1-7-16,-2 1 4 16,2 0 3-16,1-1 1 15,-1 1-1-15,-2 1-7 16,1 0 4-16,-1 1-6 15,-1 1 1-15,-3 0 7 16,1 0-6-16,-1 0 7 16,1 0 0-16,0 0 0 15,-1 0 1-15,-2 1 1 0,0 3 0 16,0 1-2-16,-4 1 0 16,8 1-2-16,-1 4 0 15,0-2-5-15,3 1 7 16,-3-1 0-16,-4 0 2 15,2 1 0-15,-3 0 0 16,0-1-1-16,2 0-1 16,0 0-1-16,4-2 1 15,-1 1-4-15,2-1 0 16,-4 1 3-16,-2 1-3 16,0-1 4-16,0 2 0 15,0 1 0-15,-3 1 2 16,8 3-2-16,0 0-9 15,0 0 6-15,5 0-3 0,0-1 6 16,2-2 2-16,2 0 0 16,4-3 3-16,-2-1-5 15,3-1 0-15,5-2 9 16,-2-1-9-16,3-1 3 16,5 0-3-16,-2-2 4 15,3-1-8-15,-1 1 4 16,2-1-1-16,1 1-1 15,-2-1 4-15,2 0-2 16,0 0 0-16,0 0 1 16,0 0 7-16,0 0-3 15,0 0 0-15,0 0 2 16,0 0-7-16,0 0 4 0,0 0 0 16,0 0-4-16,2 0 9 15,-1-2-4-15,7-3 0 16,-5-1 1-16,7-3-3 15,-5 0 1-15,2-2-1 16,1-1-1-16,-4 0 0 16,4-1 0-16,0 1 0 15,-3 0-1-15,1 2-1 16,-4 0 2-16,-1-1-2 16,1 3-2-16,-1-1 2 15,2 3-3-15,-3 1 3 16,0 1 0-16,0 2-4 0,0 1 1 15,0 0 1 1,0 1-7-16,0 0 7 0,0 0-9 16,0 0 6-16,0 0-9 15,0 0-1-15,0 3 3 16,0 7-9-16,-9 4 11 16,-5 4 10-16,-3 2 0 15,-2 0 1-15,0 1 10 16,-2-1 1-16,2-3-2 15,4-2 5-15,1-3-10 16,4-3 11-16,2-3-10 16,7-2-1-16,-1-1-5 15,2-2 2-15,0-1-2 16,0 1 1-16,0-1-1 16,0 0 6-16,0 0-3 0,0 0 6 15,0 0 0-15,0 0-7 16,0 0 0-16,0 0-2 15,0 0 2-15,0 0-2 16,0 0 0-16,0 0 0 16,0 0 0-16,0 0 1 15,0 0 3-15,0 0-4 16,0 0 0-16,0 0 0 16,0 0 0-16,3 0 0 15,7 0 2-15,-2 0 0 16,3 0-1-16,2 0 9 15,2 0-7-15,1 3 1 16,3 2-4-16,2 2 0 0,5 2-2 16,4-2 4-16,-1-2-2 15,-7-1 0-15,-2-3 4 16,-8 0-3-16,-7 0-1 16,0-1 0-16,-3 1 4 15,-2-1-4-15,0 0 4 16,0 0-1-16,0 0-1 15,0 0 4-15,0 0-5 16,0 0 1-16,0 0 18 16,0 0-9-16,-2-2 19 15,-5-7-3-15,-1-3-16 16,1-3-3-16,-4-2-6 0,0-2 1 16,-2-1 6-16,0-1-9 15,5 2 0-15,-3 2-1 16,6 3 1-16,-4 3 1 15,6 4-1-15,-3 2-3 16,4 4 3-16,1 0-8 16,1 1 1-16,0 0-15 15,0 0-28-15,0 0-17 16,0 0-44-16,0 8-69 16,0-3-164-16,0 0-119 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9:22:07.13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6577 5929 62 0,'-8'0'434'0,"7"0"-288"15,-1 0-52-15,-1 0 38 0,3 0 22 16,0-1 12-16,0 0 2 16,0 0-42-16,0 0-24 15,0 1-21-15,0 0-29 16,0 0-2-16,0 0-9 15,16 0-15-15,15 0-7 16,20 0 0-16,18 0-3 16,15 1 3-16,8 2-8 15,1-2 4-15,-6-1-7 16,-2 0 3-16,-7 0 4 16,-14 0 2-16,-9-3-11 15,-11-2-6-15,-5 0-2 0,-12 0 0 16,-3 3-2-16,-11 1 4 15,-4 1 0-15,-7 0-2 16,-2 0 0-16,0 0 1 16,0 0 1-16,0 0-2 15,0 0-4-15,0 0-22 16,0 0 9-16,0 0-18 16,0 0-23-16,0 0-24 15,0 0-64-15,0 0-44 16,0 0-50-16,0 0-98 15,0 0 51-15,0 0 0 16</inkml:trace>
  <inkml:trace contextRef="#ctx0" brushRef="#br0" timeOffset="8460.2472">2941 2439 33 0,'9'-5'93'15,"-1"-1"-57"-15,5-1 20 16,-1 2 19-16,4 1 0 15,-6-2-9-15,0 3 8 0,0-1 12 16,-7 1 27-16,-1 1 33 16,-2 0 23-16,0 2-26 15,0 0-28-15,0 0-21 16,0 0-8-16,0-1-21 16,-5 0-20-16,-5-1-32 15,-1 0 1-15,-9 1-14 16,-1 1 0-16,-7 0-5 15,-3 5-1-15,-1 7-7 16,-3 2 1-16,3 2-1 16,2-3 6-16,7 0 3 15,8-4 0-15,5-3 1 16,5-3 3-16,4-2 0 16,1-1 3-16,0 0-1 15,0 0 11-15,0 0-6 16,0 0-5-16,0 0 2 0,3 0 10 15,-3 0-10-15,3 0 0 16,-3 0-4-16,5 3-17 16,-2 5-1-16,5 2 11 15,-4 0 7-15,1 0 1 16,1-1-1-16,-1-4 6 16,-4-2-4-16,4-3 3 15,3 0-5-15,3 0 4 16,10 0 0-16,7-5-4 15,5-3-21-15,1 3-9 16,-1 1 1-16,2 2 4 16,0 2 13-16,-1 2-2 0,0 15 9 15,-6 4-9-15,-6 6 9 16,-6 4 5-16,-11 0 0 16,-5 1 22-16,0-2 8 15,-14-4-5-15,-9-4 20 16,-3-4 2-16,-5-4-18 15,-2-8-7-15,0-5-11 16,4-1-5-16,-2 0-6 16,5-6-15-16,5-10-9 15,4-6-16-15,8-3-32 16,7-4-13-16,2-2-65 16,14 0-82-16,0 21-48 15,2 0-51-15</inkml:trace>
  <inkml:trace contextRef="#ctx0" brushRef="#br0" timeOffset="8893.1743">3250 2311 506 0,'1'-3'312'0,"1"3"-200"15,7 20-88-15,4 12 67 16,5 7 43-16,8 5-26 0,0-2-51 16,0-1-13-16,-1-3-5 15,-3-6-18-15,0-4-21 16,-8-8 14-16,-6-7-12 16,-4-5-1-16,-1-5 5 15,-3-2-3-15,0-1 5 16,0 0 4-16,-3 0-10 15,-7-13-2-15,-6-3-11 16,-4 0-5-16,-2 2 14 16,-2 7-5-16,-2 2 4 15,0 5-3-15,-1 0-4 0,3 12 3 16,3 5 1-16,6 3-6 16,4 1 4-1,11 2 1-15,0-1-30 0,11-1 7 16,15-2-40-1,5-5-65-15,6-7-119 0,-18-7 1 16,1 0-144-16</inkml:trace>
  <inkml:trace contextRef="#ctx0" brushRef="#br0" timeOffset="9526.0603">3567 2568 631 0,'-19'0'185'0,"5"2"-128"16,2 13 4-16,3 6-40 16,2 4-14-16,7 0-4 0,0-2-3 15,0-3-35-15,0-6 13 16,9-5 22-16,1-4 0 16,1-5 14-16,0 0 12 15,-1 0 17-15,-1-7-15 16,-2-6-5-16,-4-3-23 15,-1-1-3-15,-2-2-21 16,0 2-26-16,0 5 0 16,0 4 25-16,0 6 20 15,0 2 5-15,0 0-20 16,0 10 0-16,0 3 20 0,2 1 20 16,9 0 35-1,4-3 27-15,-4-2 9 16,1-5-4-16,-2-4-10 0,-1 0-36 15,3-2-14-15,1-8-10 16,-5-4-15-16,1-1-2 16,-3-1-26-16,-1 4 3 15,-1 2-7-15,-2 5 6 16,1 3-19-16,0 0 14 16,-1 2 13-16,9 0 1 15,-1 0 15-15,6 4 24 16,0 1 4-16,3-3 6 15,1-2 15-15,-7 0-4 16,3-2-4-16,-5-7-5 16,-6 3-16-16,2 1-7 0,-6 5-7 15,-1 0-6-15,0 9-23 16,0 17-37-16,0 9 60 16,0 5 5-16,-5-1 0 15,0-6 2-15,5-7-7 16,0-9-6-16,0-6-5 15,0-6-50-15,8-5-67 16,4 0-117-16,-7-5 15 16,4-6-122-16</inkml:trace>
  <inkml:trace contextRef="#ctx0" brushRef="#br0" timeOffset="9843.2094">4023 2497 537 0,'-2'-28'185'15,"-20"26"-59"-15,0 2 22 16,-3 0-23-16,1 8-47 16,6 6-53-16,5 1-25 15,8 1-4-15,5-1-17 16,0-3-2-16,15 1 4 16,13-3 12-16,5 0 7 15,4-1 4-15,-3 0 11 16,-3 0-8-16,-9 0 5 15,-9 0 6-15,-4-2 25 16,-9 2-5-16,0 0-5 0,-11 1 46 16,-12 3 20-16,-7 1-5 15,-3-3-51-15,0-2-43 16,-2-3-11-16,6-3-131 16,21-3-166-16,6 0-215 15</inkml:trace>
  <inkml:trace contextRef="#ctx0" brushRef="#br0" timeOffset="12936.3652">5918 2441 513 0,'0'-2'390'0,"0"2"-182"16,0 0-143-16,0 13-20 15,0 7 30-15,-6 8 47 16,2 5-35-16,2 2-28 15,2 0-33-15,0-5-8 0,0-3-12 16,0-8-6 0,0-3-13-16,0-6-47 0,9-3-59 15,5-3-101-15,-5-4-144 16,3 0-2-16</inkml:trace>
  <inkml:trace contextRef="#ctx0" brushRef="#br0" timeOffset="13225.4584">6110 2543 606 0,'-2'0'230'15,"-10"22"-102"-15,1 6-16 16,11 2-37-16,0-5-42 16,17-5-10-16,12-7-1 15,10-7 3-15,1-6 1 0,-3-5-5 16,-7-14 3-16,-6-7-10 15,-10-3 6-15,-12-2 29 16,-2 1 14-16,-5 3-2 16,-12 5-21-16,-8 5-8 15,0 7-24-15,0 5-8 16,-1 5-31-16,3 0-56 16,4 7-46-16,3 10-69 15,13-7-148-15,3-1-97 16</inkml:trace>
  <inkml:trace contextRef="#ctx0" brushRef="#br0" timeOffset="13414.6442">6463 2581 718 0,'6'3'430'0,"-6"-3"-219"15,0 0-161-15,0 0-36 16,3 0-14-16,0 0-64 16,4 0-138-16,-5 0-206 15,3 0-258-15</inkml:trace>
  <inkml:trace contextRef="#ctx0" brushRef="#br0" timeOffset="13998.1863">6721 2370 412 0,'0'0'194'0,"-4"0"-50"16,-2 1-7-16,-7 18-83 16,-6 9-12-16,-2 9 40 15,-2 4-45-15,-1 3 3 16,8 0-17-16,1-5-19 16,3-7 0-16,6-8-1 15,2-7-3-15,4-8-61 16,0-5-82-16,0-4-96 15,0 0 1-15,4-7-3 16</inkml:trace>
  <inkml:trace contextRef="#ctx0" brushRef="#br0" timeOffset="14381.7245">6632 2295 351 0,'-8'-3'155'15,"5"3"-71"-15,-7 0 20 0,3 0-4 16,-2 0-37-16,-2 7-41 15,6 1-7-15,-1 1-7 16,2-1-8-16,4-2-10 16,0-2 10-16,0-4 8 15,0 0-6-15,0 0 4 16,0 0 12-16,4 0 19 16,0-6-10-16,-2 0-14 15,-2 1-13-15,0 3-3 16,0 1-72-16,0 1-61 15,0 0-18-15,0 1-43 16,0 5-23-16</inkml:trace>
  <inkml:trace contextRef="#ctx0" brushRef="#br0" timeOffset="14794.6929">6793 2617 360 0,'-4'4'119'15,"4"-1"-70"-15,0-2 26 16,0 0 20-16,0 0 12 0,0-1-35 15,0 0-26-15,0 0 8 16,0 0 7-16,0 0 6 16,0 0 12-16,-4-1-17 15,0-6-30-15,0 0-2 16,-4 2-21-16,-2-1-9 16,-1 5-21-16,2-2-26 15,0 2-20-15,-2-1 9 16,6-1 23-16,-3 1-12 15,5 0 16-15,0 1 22 16,1 1-10-16,2 0-75 0,-2 0-62 16,1 0-6-1,-1 0-49-15,2 0-115 0</inkml:trace>
  <inkml:trace contextRef="#ctx0" brushRef="#br0" timeOffset="20441.19">7939 2388 473 0,'4'-8'228'0,"-4"6"-40"16,0 2 34-16,0 0-33 16,0 0-61-16,0 2-65 15,-10 16-63-15,-10 8 5 0,-10 8-5 16,-3 3 59-16,-6 0-10 15,-1-1-5-15,3-1-9 16,6-8-1-16,7-7-12 16,13-7-13-16,7-5-5 15,4-5-4-15,0 0 6 16,0-3-10-16,12 0 4 16,15 0-13-16,7 0 13 15,9 0 30-15,6 0-6 16,-1-4 6-16,0-4-19 15,-7 0-9-15,-8 0 11 16,-7 1-13-16,-8 1-43 16,0-2-56-16,-8 0-58 15,-3-4-87-15,-7-3-134 0,0 8 35 16,-6-1-163-16</inkml:trace>
  <inkml:trace contextRef="#ctx0" brushRef="#br0" timeOffset="20651.851">8038 2447 426 0,'-11'30'229'16,"1"10"-128"-16,1 5 27 0,2 3 63 16,1-2-59-1,-1-2-46-15,4-8-30 0,0-8-49 16,3-6-2-16,0-9-5 15,0-5-27 1,0-6-68-16,3-2-117 0,0-2-99 16,7-9-24-16</inkml:trace>
  <inkml:trace contextRef="#ctx0" brushRef="#br0" timeOffset="20974.1463">8260 2408 467 0,'4'-8'333'16,"-4"8"-199"-16,-7 19-114 0,-10 10 13 15,-5 5 80-15,4 6-53 16,-4-2-11-16,8-5-17 16,4-6 17-16,7-7 8 15,3-2 0-15,0-3 10 16,16-2-12-16,15-3 0 15,2-4-4-15,7-4 6 16,1-2-1-16,-4 0-28 16,-3-5-10-16,-5-5-10 15,-3-4-8-15,-4 1-41 16,-7-3-46-16,-6-1-97 16,-7-2-69-16,-2 12-200 0,0 0-69 15</inkml:trace>
  <inkml:trace contextRef="#ctx0" brushRef="#br0" timeOffset="21148.2305">8396 2556 609 0,'-23'45'193'16,"13"-3"-18"-16,2-4 33 15,7-1-61-15,1-6-54 16,0-3-56-16,1-5-37 15,9-5-14-15,-2-4-104 16,0-6-152-16,-4-8-107 16,0 0-190-16</inkml:trace>
  <inkml:trace contextRef="#ctx0" brushRef="#br0" timeOffset="22107.1674">8665 2357 562 0,'5'-8'215'0,"-5"8"-28"16,0 6-54-16,1 18-88 16,4 12 4-16,1 12 66 15,2 6-34-15,-2 4-22 16,3 1-16-16,-2-6-13 15,-1-9-12-15,-1-11-13 16,-4-10 8-16,-1-9 5 16,0-6-12-16,0-5 3 15,0-3 0-15,2 0 20 16,2-15 17-16,2-12-46 0,3-7-1 16,4-2-12-16,3 2-2 15,-3 8 2 1,0 9-3-16,-4 7-1 0,0 9 17 15,-1 1-4-15,4 13-3 16,6 12 7-16,-3 4 7 16,3 3 15-16,-3-5-20 15,-6-2 4-15,2-6-6 16,-6-6-6-16,1-4-54 16,-1-4-67-16,-1-4-67 15,5-1-168-15,-8 0 15 16,3-2-122-16</inkml:trace>
  <inkml:trace contextRef="#ctx0" brushRef="#br0" timeOffset="22409.2934">9093 2675 409 0,'-5'32'73'16,"2"-1"1"-16,3-5 32 15,0-5-30-15,3-7 6 16,2-5-13-16,-3-5-9 16,1-4-19-16,-3 0 2 15,0-5 77-15,0-13-5 0,0-7-103 16,0-4 4 0,0-2 5-16,2 0 4 0,4 6 9 15,0 3 17-15,5 6-51 16,-2 2-9-16,4 3-8 15,7 6 10-15,5 3-31 16,3 2-56-16,0 0-118 16,-21 0-137-16,-1 0-32 15</inkml:trace>
  <inkml:trace contextRef="#ctx0" brushRef="#br0" timeOffset="22874.196">9381 2548 459 0,'-35'-4'258'16,"5"4"-83"0,5 3-61-16,6 8 7 0,9 4-83 15,10 0-38-15,0 3-23 16,21-1 16-16,12 0 7 15,8-2 0-15,1-2-9 16,-4-2 4-16,-5-1 5 16,-7 1 6-16,-12-3 14 15,-9 0 12-15,-5 0 26 16,-5 1 5-16,-16 1 17 16,-12 0 54-16,-7-1-53 15,-1-1-53-15,1-6-28 16,7 3-40-16,3 1-121 0,25-5-206 15,-2 3-229-15</inkml:trace>
  <inkml:trace contextRef="#ctx0" brushRef="#br0" timeOffset="23424.1483">8038 2909 199 0,'-61'12'231'16,"34"-8"-102"-16,12 0-35 0,10-2 28 16,5 1-5-16,16-1 39 15,36 0-66-15,35 3 67 16,39-2 39-16,38-1-57 16,23-2-50-16,7 0-26 15,-2 0-13-15,-15-5-29 16,-30-2-10-16,-25-2-11 15,-38 3 0-15,-28 2-2 16,-27 2-33-16,-27 2-109 16,-5 0-100-16,-33 0-211 15,-3 0-455-15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9:22:55.19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6350 5814 359 0,'-3'0'285'0,"3"0"-123"15,16 0-67-15,21-7 16 0,12-2-17 16,18 0 18-16,8 0-20 16,3 2 14-16,-2 0-6 15,-10 0-35-15,-12 3-22 16,-12 0-20-16,-8 1-16 15,-9 3-7-15,-10-2-20 16,-5 2-30-16,-4 0-35 16,-6 0-55-16,0 0-66 15,-4 0-102-15,-6 0 43 16,-5 0-70-16</inkml:trace>
  <inkml:trace contextRef="#ctx0" brushRef="#br0" timeOffset="659.8507">6635 5665 378 0,'7'-5'176'0,"-7"5"-90"16,-7 0-52-16,-9 3 18 16,-8 11 9-16,-2 2 0 15,-3 3-13-15,-6 3-11 16,-3 2-10-16,-2 1 7 15,2-1 13-15,8-2-11 16,10-4-20-16,4-5-3 16,5-6-5-16,7-3-7 15,4-2 1-15,0-2-2 16,0 0 3-16,0 0-2 16,9 0 1-16,8 0 17 0,8 0 4 15,0 0-3-15,9 0-3 16,2 0 4-16,-1 0 6 15,2 0-2-15,-4 0-9 16,-8 0-4-16,-1 2 13 16,-10 0-18-16,-4-2 0 15,-7 0-5-15,-1 0 5 16,-2 0 8-16,0 0 16 16,0 0 14-16,0-3-7 15,0-6-4-15,0-3-34 16,0-4 0-16,0-3 0 15,0-2 0-15,0 0-6 16,0 3-4-16,0 1 1 16,0 3 5-16,0 5 2 15,-2 1-17-15,2 3-4 0,-2 3-19 16,2 1-12-16,0 1-49 16,0 0-77-16,0 0-107 15,0 1-64-15</inkml:trace>
  <inkml:trace contextRef="#ctx0" brushRef="#br0" timeOffset="2215.8887">7361 5653 57 0,'-15'-9'490'15,"-6"8"-340"-15,-5 1-24 0,-2 0 22 16,-2 8 8-16,2 9-57 16,4 4-45-16,8 4-22 15,3 5-9-15,9 4 4 16,4 0 6-16,4 2-20 16,17-3-8-16,7-5-5 15,5-6 0-15,6-11-26 16,3-7-53-16,0-4-25 15,-2-5-45-15,-3-12-103 16,-29 3-26-16,-6 1-146 0</inkml:trace>
  <inkml:trace contextRef="#ctx0" brushRef="#br0" timeOffset="2530.9064">7487 5707 551 0,'-25'5'187'0,"8"16"-37"16,4 5-1-16,10 2-44 16,3 2-27-16,2-1-25 15,17-4-21-15,4-7-5 16,1-7-5-16,5-11 9 16,-5 0-8-16,-1-13 11 0,-6-9 7 15,-5-4-3 1,-6-2 0-16,-6 0-18 0,0 2-4 15,-18 0 13-15,-4 2-18 16,-2 5 8-16,4 4 1 16,1 7-14-16,6 8-6 15,2 0-66-15,6 7-59 16,3 10-49-16,2-1-122 16,0-9-140-16,11-4-125 15</inkml:trace>
  <inkml:trace contextRef="#ctx0" brushRef="#br0" timeOffset="3364.4188">7714 5705 464 0,'4'0'534'16,"-4"12"-376"-16,0 10-158 16,3 7 0-16,5 0 57 15,6-2 36-15,-3-2-38 16,-2-9-26-16,-3-8-8 15,1-4-17-15,-6-4 4 16,2 0 3-16,-1-11 6 16,4-10 15-16,2-5 27 15,-5-2-51-15,1 1-5 16,1 4 3-16,-4 5-4 16,1 8 12-16,0 7-12 0,-2 3-2 15,5 4-9-15,1 15-18 16,2 8-6-16,9 0 33 15,-6-4 13-15,0-4 8 16,0-9-11-16,0-6 13 16,0-4 16-16,4 0-10 15,5-14 8-15,5-7-4 16,-7-3-22-16,3-1-11 16,-4 1-22-16,-3 5-6 15,0 6-7-15,-3 6-18 16,-5 7-21-16,-1 0-27 15,-1 6-23-15,5 10 16 16,2 1 44-16,0 0 46 0,0-3 8 16,2-5 0-1,-6-3 8-15,0-5-4 0,1-1-1 16,0 0-16-16,0-4 23 16,3-6 20-16,-2 1-12 15,-3 2-6-15,-1 3 8 16,-1 4 10-16,-2 0 31 15,5 12-41-15,0 10-10 16,4 7 0-16,-2 5 58 16,1-2 1-16,-4-3 1 15,0-6 9-15,-4-7-4 16,-2-7-11-16,0-6-9 16,0-3 0-16,0 0-15 15,-2-7-14-15,-8-15 10 0,0-9 28 16,3-7-30-16,3-3-15 15,4 3-9-15,0 4 0 16,0 9-1-16,15 4 2 16,3 8-2-16,4 7-7 15,6 6 1-15,1 5 3 16,3 15 4-16,-3 7-2 16,-8 2-2-16,-8 0 1 15,-10-3 1-15,-3-2-4 16,-8-4 6-16,-11-6 6 15,-4-6-3-15,0-5-6 16,3-3-40-16,5 0-85 16,1 0-68-16,10-8-107 0,4 2-55 15,0-1 30-15</inkml:trace>
  <inkml:trace contextRef="#ctx0" brushRef="#br0" timeOffset="3632.0832">8450 5765 413 0,'47'-31'166'16,"-18"6"-28"-16,-2-2 64 15,-12-4 55-15,-2-3-41 16,-7-4-66-16,-4-4-64 16,-2-1-27-16,0 5-9 15,0 8-28-15,-3 10-22 16,-7 12-3-16,0 8-8 0,-1 8-30 16,-5 18-18-1,1 10-2-15,6 9 40 0,8 3 17 16,1 2 4-16,3-1 5 15,14-7-1-15,4-5 0 16,0-5-8-16,5-9-5 16,-5-7-47-16,-2-8-43 15,-2-8-69-15,0 0-104 16,-14-8-65-16,-3-4-104 16</inkml:trace>
  <inkml:trace contextRef="#ctx0" brushRef="#br0" timeOffset="4248.0121">8681 5732 480 0,'7'0'204'0,"12"0"-89"0,9 5 51 15,6-3 14-15,-3-2-60 16,-2 0-40-16,-5 0-12 16,-8-7-30-16,-6-4-18 15,-5-4-9-15,-2-1-11 16,-3-1-17-16,-5 2 9 15,-8 4 8-15,-9 8 0 16,2 3-27-16,0 14-16 16,-2 8 0-16,9 3 2 15,4-1 6-15,9-5 9 16,0-2-4-16,14-6 30 16,9-4 1-16,3-4 17 0,1-3-7 15,-7 0-3 1,0-7-8-16,-4-4-30 0,-6-1-27 15,-3-3 21-15,4 1-24 16,-4 0 35-16,2 2 13 16,-4 3 12-16,0 5 18 15,6 4 40-15,-3 0 37 16,13 0-13-16,4 10-25 16,8 4 0-16,6-2 33 15,1-2-7-15,-2-1-23 16,-5-4-10-16,-4-5-21 15,-2 0-18-15,-8 0-11 16,-4-7-7-16,-4-8-58 16,-7-3-22-16,-4-3-7 0,0-1 10 15,0 2 18 1,-10 8-4-16,-10 6 33 0,-6 6 31 16,-10 3 0-16,-9 18 4 15,-4 8 2-15,-2 3 32 16,0 2 7-16,9 0-11 15,4-3-6-15,9-1-7 16,3 0-15-16,4-3-10 16,4-1-89-16,18-22-204 15,0-1-47-15</inkml:trace>
  <inkml:trace contextRef="#ctx0" brushRef="#br0" timeOffset="9745.8282">1798 6049 116 0,'16'0'92'15,"7"0"16"-15,6 0-25 16,8 0-17-16,2 0 15 16,1 0-2-16,2 1-27 15,-3 0-22-15,-4 0-12 16,2-1-9-16,-5 0-6 15,-4 0-3-15,-2 0-1 16,-3 0-31-16,-3 0-19 16,0 0-7-16,-3 0 5 0,-4-3-15 15,-11 1-53 1,-2 0-115-16</inkml:trace>
  <inkml:trace contextRef="#ctx0" brushRef="#br0" timeOffset="10490.3835">1829 6012 52 0,'16'0'123'16,"3"0"-31"-16,6 0 10 16,7 4-7-16,-1 4-18 15,1 0-17-15,0-3-10 16,-1-1-2-16,-1-2 3 15,0-1-14-15,-2-1-29 16,-1 0-8-16,2 0-16 0,-1 0-52 16,1 0-12-16,0-2-27 15,-22 1-74-15</inkml:trace>
  <inkml:trace contextRef="#ctx0" brushRef="#br0" timeOffset="25893.9873">1169 6623 58 0,'0'-2'61'0,"0"2"-45"16,0-1-7-16,0 1 18 15,0 0 3-15,0 0-7 16,0 0 2-16,0 0 2 15,-3 0-2-15,3 0-11 16,0 0-1-16,0 0-2 16,0 0 5-16,0 0 0 15,0 0-6-15,0 0-10 16,0 0-4-16,0 0-5 0,3 0 9 16,1 0 3-16,1 0 1 15,-1 0-3-15,-1 0 0 16,4 0-1-16,-1 0 0 15,2 1-4-15,6-1-13 16,0 0 10-16,5 0 7 16,3 0-5-16,4 0-30 15,2 0-3-15,2 0-6 16,2 0 19-16,-3-2-12 16,-2 2 19-16,-5-1 16 15,5 1-1-15,-3 0-16 16,0 0-7-16,2 0-16 15,-1 0 8-15,3 0 34 16,1 1 0-16,-2 1 0 0,1 0 22 16,-2 0 1-16,0-2-10 15,2 1-6-15,-3 0-6 16,-21-1-1-16,0 0-37 16</inkml:trace>
  <inkml:trace contextRef="#ctx0" brushRef="#br0" timeOffset="26944.6371">2297 6651 47 0,'19'-4'73'15,"-3"0"-54"-15,1 0 7 0,1 0 2 16,-2 1-19-16,1 0-7 16,-1 1 1-16,4 0 3 15,-2 1 3-15,4 0 1 16,-2-1 2-16,7 0-1 16,-1 1-3-16,3-2 15 15,0 2-14-15,3-1-7 16,-1-1-2-16,1 1-12 15,2 0 3-15,1 0 9 16,1 2 0-16,3-1 0 16,-1-1 0-16,0 0 0 15,-2 1 0-15,1-3 0 16,0 1-1-16,3 1 0 0,-5-2 1 16,4 1 1-1,-3 1-1-15,-2-1 0 0,0 3 0 16,-2 0 2-16,0 0 0 15,-1 0 2-15,0 0-3 16,2 0 1-16,-1 0-2 16,5 0 0-16,-2 0 0 15,0 0 0-15,1 0 1 16,-2 0 3-16,7 3 0 16,-1 1-3-16,2 1-1 15,-3-2 1-15,6 1-1 16,-2-1 0-16,1-1 2 0,7 1-2 15,-4-2 0 1,6 0-4-16,-4-1 3 0,-3 0 2 16,1 0-1-16,-3 0 0 15,-2 2 0-15,0-1 4 16,-1-1 0-16,-6 0 0 16,1 0-1-16,-1 0-3 15,-1 0-1-15,3 0-2 16,0 0 0-16,3-1-2 15,-1-1-6-15,-3 2 6 16,0-1 3-16,-5 1 2 16,3 0 1-16,-2 0-1 15,5 0 1-15,-1 0 1 16,-1 0-1-16,4 0-1 16,1 0-4-16,-3 0 1 0,3 1 3 15,6-1 0-15,1 0 0 16,-1 0-2-16,-2 0-13 15,3 0-17-15,-6 0-15 16,1 0 16-16,-1 0 11 16,-2 0 17-16,-2 0 0 15,-3 0-6-15,-3 0-9 16,-2 0 13-16,-5 0 5 16,0 0 18-16,-6 0 14 15,0 0-18-15,-4 0-13 16,-4 0-1-16,-2 0-16 15,-7 2-13-15,-1-2-16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9:23:40.30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5926 2839 69 0,'0'3'59'15,"0"-2"-50"-15,0-1-9 16,0 1 4-16,0-1 17 15,0 1 6-15,0-1 7 16,2 0 17-16,-2 0-28 16,0 0-13-16,0 0 4 0,0 0 7 15,0 0-9-15,1 0-8 16,1 0-4-16,3 0 3 16,1 0 2-16,2 0 1 15,2 0 1-15,3 0 5 16,4 0-3-16,0 0-7 15,0 0 3-15,0 0 3 16,-1 0-2-16,0 0-5 16,-2 0 0-16,1 0 0 15,-1 0 0-15,1 0 4 16,1 0 0-16,0 0 0 16,1 0-5-16,0 0 1 15,1 0-1-15,0 0 2 0,3 0-2 16,-2 0 1-16,3 0-1 15,0 0 1-15,1 0-1 16,0 0 3-16,5 0-3 16,-3 0-1-16,1 0 0 15,-3 1 0-15,-1 1 1 16,0 0 0-16,-2 1 0 16,0-3 0-16,-1 0 0 15,0 2 2-15,4-2 5 16,0 1 4-16,5-1-9 15,-3 2-1-15,0-2 0 16,-1 1-1-16,-1 0-1 16,-4 1 0-16,-1-1 1 15,-2 0 0-15,0 0 1 0,0-1 3 16,5 0 9-16,-3 0-1 16,6 0-4-16,0 0 1 15,3 0 5-15,-1 0-9 16,1-2-4-16,-4 1 2 15,0-1-3-15,-3 2 0 16,-1-1 1-16,-5 1-1 16,2 0-1-16,-4 0 0 15,2 0 1-15,3 0 1 16,-1-1-1-16,0 1 0 16,4-2 1-16,1 1-1 15,1-3 1-15,3 1 0 0,3-1 0 16,0 1-1-16,-2 1-3 15,3 0-1-15,-5 0-1 16,-2 0-2-16,-2 0 7 16,0 1 0-16,-3 0 0 15,-1-1 1-15,4 2-1 16,0-1 0-16,4 1-1 16,2-1 2-16,-2-1-1 15,6 0 2-15,1-1-2 16,-3 0 3-16,-1-1-3 15,-1 1 6-15,-4-1 0 16,-2 1 6-16,4-2 7 16,-4 1 0-16,2 1 10 0,2-1-17 15,-3 1-12-15,2 0 0 16,2 3 0-16,-2 0 0 16,-2 0-1-16,0 0 1 15,0 0-1-15,3 0 1 16,0 0 0-16,3 0 1 15,3 0 1-15,0 0 0 16,2 0 1-16,-6 0-3 16,2 0 0-16,-6 0-2 15,-2 0-7-15,-1 0 1 16,-3 0 7-16,0 0-1 16,-2 0 2-16,4 0 2 15,-2 0-2-15,2 0 3 16,4 0-1-16,-4 0-2 15,4 0 0-15,-1 0 0 0,-1 0-1 16,2 0 2-16,-1 0-1 16,-4 0 3-16,0 0 6 15,-1 0 1-15,-4 0-1 16,-4 0-1-16,0 0 6 16,1 0 1-16,-1 0 8 15,0 0-3-15,-6 0-11 16,0-2-3-16,0 1 0 15,-2 1-1-15,0 0-5 16,0 0-3-16,0 0-21 16,0 0-5-16,0 0-31 15,0 0-53-15,0-2-84 0</inkml:trace>
  <inkml:trace contextRef="#ctx0" brushRef="#br0" timeOffset="40039.1982">5933 2339 45 0,'5'0'77'0,"-1"0"-41"16,0 0-21-16,2 0 8 15,1-2-5-15,2 2 4 16,-2-1-1-16,6 1-6 0,0 0 9 15,-1 0 7 1,1 0-3-16,2 0-13 0,-1 0 4 16,-1 0-7-16,4 0-11 15,0 0 5-15,3 0-4 16,7 0 1-16,-1 0 3 16,6 0-2-16,3 3-2 15,-4 0 1-15,4 1-3 16,-3-1 0-16,0-1 0 15,-4 0 1-15,-1 2 0 16,0-2-1-16,1 0 0 16,-1-1 0-16,1 1 0 15,-2-1 0-15,2-1 1 16,0 0-1-16,-1 0 3 0,4 0-1 16,0 0 0-16,2 0-2 15,0 0 0-15,4 0 1 16,-2 0-1-16,1 0 0 15,-1-1 1-15,-4-2 0 16,0 1 0-16,-1 0 1 16,0 0 13-16,-4-2 1 15,4 3-3-15,0-1-10 16,-1 0-3-16,1 2 2 16,1-2-2-16,-2 0 0 15,0 0 1-15,6 1-1 16,-4-2 2-16,0 1-2 15,2-2 0-15,-7 1 0 0,2 2-1 16,0 0-1-16,0 1-2 16,0 0 3-16,4-1-4 15,1 1-2-15,-2-1-8 16,0 0-3-16,-2 0 3 16,1 0 3-16,-1 0 6 15,-3-1 4-15,0 1 2 16,1 0 0-16,0 0 0 15,2 1 0-15,-7-1-6 16,1 0-7-16,2 1 4 16,-4 0 4-16,0 0-1 15,3 0-5-15,0 0-2 0,3 0-9 16,-2 0 1 0,1 0 14-16,4 0-6 0,-2 0-1 15,-4 0 8-15,3 0 6 16,-5 0 1-16,-2 0 7 15,1 0 4-15,-2 0 3 16,2 0-1-16,3 0-9 16,-3 0-5-16,5 0 0 15,0 0-8-15,1 0-16 16,-3 0 0-16,-3 0 19 16,-5 0 3-16,2 0 2 15,-4 0 4-15,1 0 11 16,-1-1-3-16,-1-1-6 0,2 1-2 15,1 0-2 1,-3 0 3-16,0 0-4 0,-2 0 0 16,-3 0 0-16,0 0 1 15,0 1-2 1,3 0-12-16,2 0-18 0,-11 0-30 16,1-1-73-16</inkml:trace>
  <inkml:trace contextRef="#ctx0" brushRef="#br0" timeOffset="49432.8551">9027 5237 351 0,'61'0'130'15,"9"0"-56"-15,12 5 10 16,1 0-14-16,-3-1-5 16,-5-3-9-16,-11 2-22 15,-7-3-23-15,-10 0-3 16,-7 0-8-16,-8 0-3 16,-9 0-50-16,-7 0-50 15,-6 0-20-15,-10 0-74 0,-2 0-136 16</inkml:trace>
  <inkml:trace contextRef="#ctx0" brushRef="#br0" timeOffset="52018.3714">1169 5730 53 0,'-9'-3'61'0,"4"2"-24"16,4-1 26-16,1-1-7 16,-2 3-14-16,2-4 4 15,0 3-13-15,0-1-14 0,-1 0-9 16,-1 0-2-16,0-1-2 15,-2 2-6 1,1-1 0-16,3 1-2 0,-2 1-5 16,2 0 7-16,0 0-1 15,0 0 0-15,0 0 1 16,0 0 0-16,0 0 4 16,2 0-4-16,5-1 6 15,0 0 11-15,8 0 6 16,-1 0 12-16,7 1-18 15,-1 0-13-15,0 0-2 16,4 0 2-16,-2 0 0 16,6 0 2-16,0-1 1 15,-1-1 3-15,3-2-3 16,1 1-7-16,2-2 3 0,2 1-3 16,1 0 1-16,-3 1-3 15,-2-1 4-15,0 2-2 16,-7 0 0-16,0 0-2 15,-2 2 2-15,-4-1 0 16,3 1-3-16,-2 0-5 16,4 0-10-16,4-2 9 15,4 0 0-15,2-2 3 16,5 1-11-16,0-2-24 16,1 1 30-16,-7 0 10 15,0 1-1-15,-1 0 2 0,0 0-3 16,-5 2 1-16,2 1 0 15,-5 0 1 1,-2 0-10-16,-2 0-4 0,1 0-2 16,-3 0 5-16,-1 0 1 15,2 0 11-15,3 0 4 16,-2 0 5-16,2 0 11 16,2 0-8-16,-1 0-4 15,0 0-1-15,0 0-3 16,2 0-1-16,0 0 4 15,-3 0-4-15,2 0-3 16,-4 0 0-16,-3 0-1 16,2 0-4-16,-4 0 3 15,1 2 0-15,1 2 2 0,2-1 0 16,1 0 0 0,-1-1 2-16,3 0-1 0,6-2 0 15,-6 0 4-15,3 0 2 16,-1 0-5-16,-4 0-2 15,-2 0 0-15,-5 0-2 16,-4 0-3-16,-5 0-2 16,-1 0-4-16,-2 0-20 15,0 0-16-15,0 0-18 16,0 0 7-16,0 0-39 16</inkml:trace>
  <inkml:trace contextRef="#ctx0" brushRef="#br0" timeOffset="95149.3923">1854 7222 84 0,'-1'2'66'0,"1"-2"-36"0,0 1-12 15,0-1 0-15,0 0-2 16,0 0 0-16,0 0-5 15,0 0-3-15,0 0 11 16,0 0-1-16,0 0 3 16,0 0-7-16,0 0-4 15,0 0 1-15,0 0-1 16,0 0-10-16,3 0 5 16,9 0 8-16,5 0-3 15,6 0-5-15,7 0-3 16,0 0-2-16,-3 0-19 0,2 0-7 15,-6 0-8-15,-3 0 3 16,0 1 9-16,-4 0 9 16,-3 0 0-16,1-1 12 15,3 1 0-15,3-1 2 16,6 0-1-16,5 0 0 16,4-3-1-16,3-2-6 15,-3 1 7-15,1 2 0 16,-1 0 0-16,2 1-28 15,1-1-15-15,0 0 40 16,1 0-4-16,-5 0 7 16,5-3 0-16,-4 1 1 15,1-3 6-15,2 4-7 0,1-2 0 16,-28 4-37 0,-2 0-42-16</inkml:trace>
  <inkml:trace contextRef="#ctx0" brushRef="#br0" timeOffset="95644.9529">3069 7163 40 0,'21'-2'18'0,"-4"-1"5"16,3 0 6-16,-2-1-13 15,1 1 5-15,-1 1-10 16,0 1-11-16,2 1-34 16,0-2-3-16,4 1 14 15,2 1 23-15,3-2 15 16,-2-1-15-16,3 2 0 15,0-2 4-15,-6 1 24 0,5 0 5 16,-6 0 4-16,-1 0-11 16,-2 0-7-16,-4 1-4 15,3 1-5-15,-2-1-5 16,-2 1-3-16,0 0-2 16,-3 0 0-16,1 0 0 15,2 0 0-15,-1 2 1 16,-1 0-1-16,-1 2 0 15,-1-1-7-15,-2-1 6 16,-1 1-1-16,0 0-11 16,-2 0-7-16,0-1-5 15,-3-1-16-15,-3 0 11 16,0 0 28-16,0-1 2 0,0 0 8 16,0 0 13-1,0 0 13-15,0 0-11 0,0 0-7 16,0 0-10-16,0 0-2 15,0 0 15-15,0 0 14 16,0 0-15-16,0 0-18 16,0 0-1-16,0 0-12 15,0 0-4-15,0 0-9 16,0 0-28-16,0 0-54 16</inkml:trace>
  <inkml:trace contextRef="#ctx0" brushRef="#br0" timeOffset="117511.011">5184 8195 100 0,'0'-2'100'0,"0"2"-33"15,0 0 3-15,0 0-5 16,0-1 9-16,0 1-15 15,0-1-18-15,0 0-8 16,0 1 2-16,0 0 14 0,0 0 3 16,0 0-6-16,0 0-7 15,0 0-10-15,1 0-4 16,7 0 2-16,10 0-21 16,6 0 34-16,12 0 10 15,13 0 16-15,3 3 2 16,5 4-29-16,-1-1-18 15,-3-1-12-15,-9-3-9 16,-9 0-36-16,-9 1-30 16,-10 0-58-16,-5-1-41 15,-9 0-48-15,-2-2-38 16</inkml:trace>
  <inkml:trace contextRef="#ctx0" brushRef="#br0" timeOffset="118124.697">5264 8113 193 0,'2'-4'190'0,"-2"4"-130"15,0 0-48-15,0 0 24 16,-2 0-7-16,-9 0-9 15,-5 7-11-15,-3 5-1 16,-2 1 4-16,0-1 14 16,5-2 3-16,1-3-21 15,6-2-4-15,4-1-2 16,3-3-2-16,2 0 0 16,0 0-4-16,0-1-5 15,0 4 3-15,3 0 6 0,10 3 7 16,4 2 23-16,5 0 9 15,-2 3-10-15,5-1-16 16,-1-2-6-16,1 2-6 16,-4-2 3-16,0-2 2 15,-4-1-3-15,-3-1-2 16,-3-3 1-16,-6 0-1 16,0-2 1-16,-3 0-2 15,0 0-1-15,-2 0 0 16,0 0-3-16,0 0-5 15,0 0-22-15,0 0-18 16,0 0 2-16,0 0 4 0,0 0-5 16,0 0-26-16,0 0-62 15,0 0-36-15</inkml:trace>
  <inkml:trace contextRef="#ctx0" brushRef="#br0" timeOffset="118424.2614">5299 8130 287 0,'-2'-5'131'0,"2"5"-72"15,0 0-21-15,0 0-8 16,0 0 3-16,3 5 14 16,5 4 11-16,-3 4-15 15,2-1-14-15,-4-1-20 16,2-4-9-16,-3 1-21 16,0 2-82-16,-2-6-39 15,0-2-50-15,0-2-97 16</inkml:trace>
  <inkml:trace contextRef="#ctx0" brushRef="#br0" timeOffset="217815.8903">5931 7997 150 0,'-16'-3'25'0,"7"0"-21"15,2 0-4-15,4 1 3 16,3 0-3-16,0 1-92 15</inkml:trace>
  <inkml:trace contextRef="#ctx0" brushRef="#br0" timeOffset="219097.5433">5688 8074 406 0,'-9'0'71'16,"9"0"-71"-16,-2 0-4 15,2 0 2-15,0 0 2 0,0 0-61 16,0 0-12-16,0 0 40 15,0 0 33-15,0 0 0 16,0 0 8-16,0 0 17 16,0 0 5-16,0 4-4 15,0-2 2-15,0-1 1 16,-2 1 12-16,-1 0 5 16,1-2-3-16,0 0-20 15,0 2-13-15,2-2-7 16,0 2-2-16,0-2-1 0,0 2-4 15,0-2-1 1,0 0 5-16,0 1 0 0,0-1 2 16,0 0 0-16,0 0-2 15,0 0 6-15,0 0 6 16,0 0 3-16,0 0 8 16,-2 0-8-16,2 0-7 15,0 0 0-15,0 0-4 16,0 0 1-16,0 0-1 15,0 0-2-15,0 0-1 16,0 0-1-16,0 0 1 16,0 0-1-16,0 0 1 15,0 0-1-15,0 0 5 16,0 0 4-16,0 0 5 16,0 0 4-16,0 0 8 0,0 0-5 15,0 0-3 1,0 0 4-16,0 0 2 0,0 0 2 15,0-1 9-15,0-5-29 16,4-1-6-16,5 0-5 16,4-2 4-16,5 3 1 15,1-1 4-15,2 0-4 16,-3 0 0-16,3 0 4 16,-3 3 2-16,-1 1 12 15,-3 3-7-15,-1 0-3 16,0 0-2-16,0 11 6 15,3 6 15-15,-3 3-6 0,1 3-1 16,-4 3-6 0,-5 0-5-16,-2 0-2 0,-3 1 2 15,0-3-2-15,-5-2 10 16,-6-4-2-16,-1-3 8 16,3-4-3-16,3-4-4 15,4-2-7-15,2-5-9 16,0 0-3-16,0 0-56 15,0 0-81-15,7 0-63 16,-4 0-78-16,4-2-137 16</inkml:trace>
  <inkml:trace contextRef="#ctx0" brushRef="#br0" timeOffset="219323.8405">5954 8526 1020 0,'-8'18'403'15,"4"-16"-222"-15,4-2-63 16,0 0 13-16,0 0-77 16,0 0-54-16,0 0-15 15,0 0-84-15,0 0-59 16,4 0-78-16,-4 3-159 15,4-3-123-15</inkml:trace>
  <inkml:trace contextRef="#ctx0" brushRef="#br0" timeOffset="219764.8752">5992 8105 337 0,'-21'-13'74'16,"21"3"-58"-16,2-1 35 16,17 0 62-16,10-2-46 15,4-2-19-15,4 2 10 16,5-2 6-16,-2 3 47 16,0 4 26-16,-6 5-44 15,-6 3-39-15,-8 0-54 16,-8 16 1-16,-7 6 3 15,-5 2 20-15,0 4 20 16,-15 1-6-16,-5-4-23 16,2 0-12-16,4-7-3 0,3-4-24 15,5-3-80-15,6-11-181 16,0 0-110-16</inkml:trace>
  <inkml:trace contextRef="#ctx0" brushRef="#br0" timeOffset="219939.5494">6273 8421 368 0,'0'24'589'0,"-7"-19"-339"16,6-1-125-16,1-4-86 0,0 2-34 16,0-2-5-1,0 0-83-15,10 0-202 0,-4 0-92 16,0 0-138-16</inkml:trace>
  <inkml:trace contextRef="#ctx0" brushRef="#br0" timeOffset="229011.8845">8124 7344 465 0,'-4'-10'210'0,"0"6"-85"16,3 3 40-16,0 1 29 16,-1 0-85-16,-1 5-50 0,1 18-46 15,-4 15 39-15,1 12 47 16,1 6-35-16,-1 0-20 15,1-4-20-15,1-7-2 16,-3-6-4-16,6-7 2 16,0-6-5-16,0-10-11 15,0-5-4-15,4-4 0 16,10-5 0-16,8-2 9 16,9 0 30-16,6 0 0 15,9-7-11-15,-4-2-5 16,-8-2-23-16,-1 0-2 15,-4 2-23-15,-6-2-21 16,0 2-10-16,-9 2-34 16,-7 0-64-16,-7 3-28 0,0-1-53 15,-4 5-123-15,-10-5-160 16</inkml:trace>
  <inkml:trace contextRef="#ctx0" brushRef="#br0" timeOffset="229173.8282">8114 7539 664 0,'0'-22'385'15,"15"6"-198"-15,18 2-81 16,-4 1-13-16,0 3-79 0,-5 2-14 16,-8 1-169-1,-14 7-173-15,-2 0-82 0</inkml:trace>
  <inkml:trace contextRef="#ctx0" brushRef="#br0" timeOffset="229328.6997">8061 7391 760 0,'-10'-14'231'16,"13"1"-120"-16,26-3-25 16,10 2-28-16,6 5-44 15,5 2-14-15,-3 5-131 16,-7 2-143-16,-27 0-30 15,-6 0-169-15</inkml:trace>
  <inkml:trace contextRef="#ctx0" brushRef="#br0" timeOffset="229678.7055">8470 7510 635 0,'-34'17'179'0,"16"3"-118"16,2 6 22-16,10 4 12 15,6 3-53-15,3-2-41 16,19-4 3-16,7-6 5 16,10-5 41-16,-2-12-10 15,-1-4-2-15,-6-2-5 16,-5-16 0-16,-11-2 1 0,-5-3-15 15,-9-4 5-15,0-2 12 16,-17-2 21-16,-8 1 9 16,-5 5 10-16,-2 7-28 15,6 7-44-15,2 8-4 16,8 3-32-16,4 1-82 16,4 15-116-16,8-5-98 15,0 0-74-15</inkml:trace>
  <inkml:trace contextRef="#ctx0" brushRef="#br0" timeOffset="230027.341">8840 7290 690 0,'0'0'210'0,"0"15"-132"16,0 18 68-16,2 15 48 15,5 8-68-15,0 3-26 0,1 2-43 16,-3-9-26-16,-1-8-7 15,0-7-15-15,-2-6 2 16,-2-8-11-16,0-10 0 16,0-8-2-16,0-3-46 15,0-2-84-15,0 0-75 16,0-7-3-16,0-4-87 16,0-2-117-16</inkml:trace>
  <inkml:trace contextRef="#ctx0" brushRef="#br0" timeOffset="230313.581">8562 7364 152 0,'-29'-14'498'16,"29"12"-323"-16,0 1 4 15,23-1-4-15,21 2-82 16,21-2 3-16,15 2-2 16,6-5-26-16,-1 1-3 15,-8-2 11-15,-14-1-38 16,-16 0-38-16,-13 0-2 16,-13-1-81-16,-10 1-38 0,-5 1-74 15,-6 1-132 1,0 5-63-16,-11 0-126 0</inkml:trace>
  <inkml:trace contextRef="#ctx0" brushRef="#br0" timeOffset="233928.1096">9302 7503 249 0,'-1'0'346'16,"1"0"-187"-16,0-2-10 15,11 2 21-15,12-4 4 16,9 1-26-16,4 1-54 0,0-4-44 16,-5 1-1-16,-1 2-20 15,-1-1-23-15,-12 2-6 16,-1 0-40-16,-7 2-38 16,-6 0-47-16,-3 0-116 15,0 0-142-15,-11 2 30 16</inkml:trace>
  <inkml:trace contextRef="#ctx0" brushRef="#br0" timeOffset="234094.7817">9272 7618 175 0,'-5'12'427'16,"10"-12"-269"-16,25 0 11 15,9 0 37-15,-2 0-59 16,-1-2-67-16,-7-3-64 0,-5 5-16 15,-4-5-147-15,-20 3-113 16,0 0-191-16</inkml:trace>
  <inkml:trace contextRef="#ctx0" brushRef="#br0" timeOffset="234428.1524">9581 7382 928 0,'0'-12'232'0,"7"11"-164"0,20 1-23 15,6 0 19-15,9 0-28 16,7 12-22-16,-7 2-14 16,-7 0-4-16,-9 2-1 15,-10-3 1-15,-5 3-1 16,-9 0-12-16,-2 1-10 15,0 1 27-15,-11 0 24 16,-3 1 17-16,-6-2 4 16,-2 0 3-16,2 1-21 15,-7-1-21-15,6 0-1 16,0-2-5-16,5-2-18 16,-2 1-79-16,7-3-96 15,9-8-104-15,2-3-55 0</inkml:trace>
  <inkml:trace contextRef="#ctx0" brushRef="#br0" timeOffset="235311.4399">10035 7213 386 0,'0'-23'199'0,"-3"17"-78"16,0 3 48-16,1 3 100 16,2 9-113-16,0 27-122 15,7 16 6-15,9 19 75 16,10 8-56-16,6-3-41 0,1-7 9 16,-2-17-5-1,-1-16 2-15,-5-16-13 0,-2-17-3 16,2-3 16-16,-2-28 27 15,-1-14-28-15,-5-15-23 16,-13-10 0-16,-4-6-2 16,0-3-6-16,-7 6 8 15,-2 11 10-15,3 15-7 16,1 21-3-16,3 14-50 16,2 9-49-16,-4 13-76 15,-1 23-128-15,3-10 11 16,0 0-110-16</inkml:trace>
  <inkml:trace contextRef="#ctx0" brushRef="#br0" timeOffset="236161.1652">10575 7407 555 0,'-18'-16'148'0,"-1"9"-67"15,-2 3 22-15,-3 4 22 16,-2 0-74-16,-1 18-17 16,1 9-5-16,5 8 5 0,3 2-3 15,10 1 7-15,5-6 0 16,3-6-15-16,6-5-15 15,4-9 17-15,4-5-16 16,4-7 10-16,-3 0 24 16,5-3-15-16,-2-13 1 15,-5-3-29-15,0-3 0 16,-2-4-2-16,-4-3-15 16,4 5-7-16,-4 4-4 15,-3 9 12-15,1 6 14 16,-5 5 2-16,0 5-28 15,2 13-24-15,2 7 52 0,3 2 1 16,1-8-1-16,-1-4 0 16,2-6 0-16,0-7-6 15,3-2-45-15,0 0-16 16,4-13-84-16,-3-7-69 16,-2-6 21-16,-2-1 59 15,-2-1 34-15,-3 4 28 16,-2 9 78-16,-2 7 91 15,2 8 42-15,-2 0-40 16,3 11-51-16,1 15 10 16,5 4 66-16,2 0 2 15,2-1-32-15,-4-8-15 16,0-5-4-16,-8-8 5 16,-1-3-7-16,0-5-22 15,0 0-7-15,0-2 10 0,0-13 27 16,0-7-38-16,-1-6-35 15,1 1-2-15,0 3-11 16,0 5-37-16,8 5 7 16,3 6-21-16,2 0-80 15,2 4 16-15,4 0-5 16,0 1-13-16,-1 1-46 16,-2-2 16-16,-5 1 54 15,-3 2 54-15,-4 1 66 16,2 0 49-16,2 0 59 15,-3 14 38-15,3 7-13 16,-3 4-24-16,3 2-47 0,-1-1 2 16,-1-2-7-16,0-9-34 15,-1-6-23-15,3-4-47 16,-3-5-165-16,-1 0-69 16</inkml:trace>
  <inkml:trace contextRef="#ctx0" brushRef="#br0" timeOffset="236711.7497">11149 7422 426 0,'-7'-12'271'0,"-10"10"-253"16,-3 2-10-16,0 0 85 0,-2 12-42 15,-2 8-33 1,1 9-7-16,6 3-5 0,4-3 13 15,9-5-19-15,4-5-10 16,0-7 7-16,10-6 6 16,1-4 12-16,7-2 37 15,-4 0 4-15,3-11-31 16,-3-2-21-16,-1 1-8 16,-5 2 1-16,-1 3-14 15,-3 4 17-15,1 3 0 16,-3 0-17-16,4 5-18 15,1 7 35-15,5 0 15 16,3-3-1-16,1-4 11 0,3-5 27 16,1 0 17-16,2-20-32 15,-1-10-37-15,-1-8-28 16,-8-4-16-16,-5-6 23 16,-7 0 18-16,0-6 3 15,0-1 23-15,-11 2 20 16,-1 6 9-16,-1 11 23 15,-2 17-20-15,-2 15-28 16,-2 4-27-16,-1 25-24 16,5 12 24-16,8 12 3 15,7 7 6-15,8 7 43 16,15 0-8-16,5-5-30 16,0-7-10-16,-4-9 3 15,-2-12-7-15,-2-12-7 0,-5-10-74 16,1-8-86-16,0-1 15 15,-11-11-157-15,0-3-96 16</inkml:trace>
  <inkml:trace contextRef="#ctx0" brushRef="#br0" timeOffset="236876.458">11423 7407 317 0,'-22'-5'285'16,"0"5"-116"-16,-1 0-37 15,-3 8-33-15,4 4-64 16,4 2-20-16,3 2-15 0,6-5-30 16,6 0-118-16,3-11-125 15,0 0-158-15</inkml:trace>
  <inkml:trace contextRef="#ctx0" brushRef="#br0" timeOffset="237145.8736">11476 7385 81 0,'0'-1'450'0,"0"1"-347"16,0 9-74-16,0 15 56 15,-2 9 24-15,0 4-39 16,2-1-34-16,0-4-28 16,4-7-6-16,5-9-2 15,4-6-23-15,0-7-110 16,-6-3-69-16,2-7-123 16</inkml:trace>
  <inkml:trace contextRef="#ctx0" brushRef="#br0" timeOffset="237393.3471">11604 7445 443 0,'-2'0'225'0,"-7"14"-121"0,7 10-2 15,2-3 76-15,0-1-54 16,13-2-59-16,5-6-42 16,3-7 0-16,-5-5 3 15,-1-4-5-15,-6-14-21 16,-4-7-21-16,-5-3 21 15,0-2-1-15,-10 1 1 16,-9 2 0-16,1 9-7 16,-2 8-2-16,1 6-86 15,-1 4-86-15,7 0-69 0,8 7 2 16,5-1-67 0</inkml:trace>
  <inkml:trace contextRef="#ctx0" brushRef="#br0" timeOffset="237686.0771">11756 7416 362 0,'22'20'124'0,"-15"2"-55"15,-2 3 24-15,-1-7 25 16,-4-6 8-16,0-4-28 16,0-8-50-16,0 0-11 15,0 0-12-15,-5-15-25 16,-3-4 71-16,3-4-33 15,5-4-16-15,0 4-1 16,2 3-19-16,14 8 31 0,2 6 72 16,9 6-72-16,-3 0-17 15,-1 13 25-15,1 7-27 16,-7 5-9-16,-3-3-5 16,-8-3-5-16,-3-4-17 15,-3-8-147-15,0-7-171 16,-11 0-246-16</inkml:trace>
  <inkml:trace contextRef="#ctx0" brushRef="#br0" timeOffset="237836.1275">11514 7034 1220 0,'-10'-5'156'0,"6"5"-81"0,4 6-75 16,6 23-31-16,16 14-21 15,-4-17-326-15,5-1-522 16</inkml:trace>
  <inkml:trace contextRef="#ctx0" brushRef="#br0" timeOffset="237994.1404">12157 7472 1139 0,'0'4'447'0,"-2"-4"-447"16,-19 2-92-16,-6 7 83 16,14-2-95-16,0 3-371 15</inkml:trace>
  <inkml:trace contextRef="#ctx0" brushRef="#br0" timeOffset="256834.1891">10961 7226 573 0,'2'-4'0'0,"-2"4"-10"15,0 0-91-15,0 0-66 16</inkml:trace>
  <inkml:trace contextRef="#ctx0" brushRef="#br0" timeOffset="258304.3076">7275 8344 640 0,'0'0'416'0,"0"0"-282"16,9 4-107-16,13 1 66 0,0-1-1 16,7 2-72-1,-3-3-20-15,0 0-7 0,-4 1-44 16,-2 0-13-16,-2-1-52 16,-6-1-105-16,-6 1-42 15,-6-3-14-15,0 0-98 16</inkml:trace>
  <inkml:trace contextRef="#ctx0" brushRef="#br0" timeOffset="258507.4409">7251 8486 379 0,'-12'9'343'15,"12"-7"-154"-15,10 1-57 16,16 1 67-16,12-2-53 15,4-2-72-15,0 0-60 16,-5 0-14-16,-9 0-75 0,-3-7-80 16,-7-3-180-16,-16 7-57 15,-2-3-66-15</inkml:trace>
  <inkml:trace contextRef="#ctx0" brushRef="#br0" timeOffset="258784.6587">7476 8287 240 0,'35'-4'228'0,"1"4"-188"0,9 0-23 16,0 0 100-16,-6 9-13 15,-7 3-8-15,-11 3-43 16,-7 1-3-16,-11 4 34 15,-3 5 17-15,-6 0-44 16,-18 2-5-16,0 0-3 16,-6-2-3-16,0-5-11 15,6 0-14-15,2-4-21 16,7 0-60-16,8-7-140 16,7-9-224-16,0 0-170 0</inkml:trace>
  <inkml:trace contextRef="#ctx0" brushRef="#br0" timeOffset="259991.1408">8062 8094 393 0,'-14'-11'247'15,"-2"11"-185"-15,1 2-22 0,-3 20 46 16,1 15-1-16,2 12 2 16,7 14-22-16,6 2 0 15,2 1-8-15,4-8 2 16,17-13-14-16,7-13-14 15,2-14 1-15,1-14 9 16,3-4-11-16,-1-16 30 16,2-15-20-16,-8-10-23 15,-10-6-2-15,-12-5-15 16,-5-1-7-16,-11 5 7 16,-9 5 40-16,-5 12-4 15,-1 10-10-15,1 8-26 0,4 6-20 16,5 7-6-16,-1 3-36 15,7 17-60-15,2 7-48 16,5 5-40-16,3-17-134 16,0-6 18-16</inkml:trace>
  <inkml:trace contextRef="#ctx0" brushRef="#br0" timeOffset="260457.8493">8294 8328 248 0,'-8'-2'258'0,"4"2"-158"15,0 0-12-15,-1 18 62 16,2 11-26-16,1 7-46 16,2 5-15-16,0-5-6 15,7-7 1-15,9-6 1 16,3-7-36-16,-1-12-9 16,3-4 6-16,-4 0 13 15,2-16 17-15,-5-7-50 0,-1-3-7 16,-6-6-5-16,-5 0 0 15,-2-1 12-15,0 5 14 16,0 8 7-16,-3 9-6 16,0 11-4-16,3 0-11 15,0 20-25-15,0 10-1 16,0 8 26-16,6-2 0 16,9-4-3-16,7-8-9 15,0-6-4-15,0-9-33 16,-4-7-45-16,1-2-68 15,-14-2-102-15,-2-7-64 16</inkml:trace>
  <inkml:trace contextRef="#ctx0" brushRef="#br0" timeOffset="262424.2715">8115 8271 540 0,'-41'-2'93'16,"8"0"-82"-16,4 2 6 16,12-2 74-16,9 2 2 15,8-2-30-15,0 0-48 16,25-3-9-16,15-4-6 16,15 0 24-16,5-2-18 15,1 2 0-15,-11 2 1 16,-16 5 52-16,-18 2-24 15,-13 0-35-15,-6 13 4 16,-31 14-4-16,-12 7 80 16,-15 3-34-16,1 0-33 15,11 0 12-15,12-4-25 16,23-6 0-16,14-6-22 0,13-8-87 16,29-6-79-16,-10-7-83 15,1-5-214-15</inkml:trace>
  <inkml:trace contextRef="#ctx0" brushRef="#br0" timeOffset="263006.8573">8891 8157 443 0,'-33'-16'265'0,"4"5"-140"15,5 9-19-15,-4 2 109 16,5 7-81-16,3 21-61 15,0 15-49-15,9 11 4 16,11 5 1-16,0-6 7 16,21-9-25-16,13-13 3 15,8-17-10-15,0-14 31 16,3-7 15-16,-8-22-1 0,-3-11-21 16,-13-6-19-1,-10-4-9-15,-11-1 0 0,-2 1 20 16,-20 6-7-1,-2 7 22-15,3 11-20 0,1 12-15 16,8 12-15-16,3 2-60 16,0 22-86-16,7 14-102 15,-3-11-141-15,5-3-82 16</inkml:trace>
  <inkml:trace contextRef="#ctx0" brushRef="#br0" timeOffset="263423.7002">9072 8249 530 0,'-16'0'437'0,"1"27"-354"0,6 8-80 16,9 2 107-16,0-8 12 15,16-5-62-15,10-9-37 16,3-11-23-16,0-4 0 15,-3 0 27-15,-2-6-27 16,0-10-26-16,-6-5-13 16,-4 3-13-16,-1 1 16 15,-2 8 31-15,-6 4 2 16,0 5-3-16,3 0-26 16,3 9 32-16,7 4 3 0,3 0 47 15,4-6 16 1,-2-2-5-16,-2-3-10 0,-2-2 7 15,-6 0-10-15,-5-13-11 16,-4-3-24-16,-4-2 1 16,0-2-14-16,-2-1-9 15,-8 6-9-15,-3 4-79 16,2 6-71-16,3 5-47 16,4 0-132-16,3 0-62 15</inkml:trace>
  <inkml:trace contextRef="#ctx0" brushRef="#br0" timeOffset="264191.5772">9468 8250 566 0,'0'26'158'0,"0"8"-35"16,0-3 6-16,0-4 12 16,2-8-14-16,4-10-44 15,-4-5-48-15,-2-4-17 16,1 0-6-16,-1-4 18 15,4-12-13-15,2-9-14 16,-2-2 3-16,7 0-6 16,5 6 5-16,-2 4 11 15,3 6-2-15,0 6-8 16,-2 1-1-16,1 4 13 16,1 0-5-16,3 13-13 15,-1 5 1-15,-4 2-1 0,-4 1-5 16,-2-1 3-16,-5-5-16 15,-1-2 9-15,-3-6 4 16,2-2-4-16,2-3-9 16,5-2-36-16,4 0-17 15,3 0 58-15,5 0 13 16,-5-7 10-16,-2-4 2 16,-1-2-7-16,-2-2 15 15,-4 1-16-15,-3-4 3 16,-4 4 19-16,0-2 3 15,-1 5-15-15,-10 7-14 16,-2 4 0-16,-2 0-19 16,1 18-9-16,3 7 9 15,2 0 16-15,8-1-30 0,1-6-29 16,5-5 36-16,12-5 22 16,4-8 4-16,-1 0 5 15,-1-8 13-15,-4-6-3 16,2-5-5-16,-5 3-10 15,-1-2 2-15,2 2-2 16,0 3-2-16,-4 6-10 16,0 7-9-16,-3 0 3 15,3 4-24-15,-2 15 42 16,2 1 3-16,0 2 30 16,1-1 19-16,-3-6-13 15,-2-3 5-15,1-9 14 16,-6-3-10-16,0 0 6 0,0-8-2 15,-4-11-15-15,2-7-15 16,2-3-13-16,0 1-9 16,6 4-24-16,8 6-50 15,3 7-25-15,4 4 4 16,0 2-10-16,1 5-64 16,1 0-114-16,1 0 96 15,4 0 8-15,-19 0-46 16</inkml:trace>
  <inkml:trace contextRef="#ctx0" brushRef="#br0" timeOffset="264462.8128">10286 8170 399 0,'0'-9'230'0,"-11"7"-85"16,-9 2 33-16,0 0 15 16,-2 0-76-16,5 9-71 15,8 5-46-15,5 4-2 16,4 0 2-16,0 2 16 15,15-4-13-15,11 0 12 16,7 1-13-16,0-3-4 16,-3-2 2-16,-7-1-15 15,-10-2 5-15,-7-3-2 16,-6-1 9-16,-1 1-1 16,-20-1 4-16,-10-1 61 15,0-3-37-15,-1-1-24 0,3 0-37 16,5-10-73-16,2-7-102 15,20 6-122-15,2-1-173 16</inkml:trace>
  <inkml:trace contextRef="#ctx0" brushRef="#br0" timeOffset="264839.9152">10359 7986 592 0,'13'40'203'0,"-5"12"-83"16,6 5 25-16,1-2 60 16,3-3-83-16,0-5-65 0,-4-5-50 15,-4-9-5-15,-4-10 5 16,-3-10 2-16,-3-10-5 16,0-3-4-16,0-3-6 15,2-17-20-15,5-10 3 16,2-3-24-16,2 1 8 15,0 7 20-15,2 5 19 16,0 7 4-16,-3 6 18 16,0 7-2-16,1 0-11 15,5 9 4-15,-3 11-9 16,7 2 6-16,-5 1 3 16,-2-2-5-16,-3-8-4 15,-4-4 4-15,1-6-8 16,-1-3-26-16,1 0-59 0,4-10-100 15,-3 0-184-15,-5 1-39 16</inkml:trace>
  <inkml:trace contextRef="#ctx0" brushRef="#br0" timeOffset="265046.0124">10800 8192 584 0,'2'23'142'15,"-1"5"-56"-15,3-2-2 16,2-3 63-16,1-2-70 16,-1-8-55-16,-1-6-22 15,-2-5-10-15,5-2-55 0,-5-4-52 16,4-12-82-16,4-5 32 16,-6-1 8-16,-5 11-12 15,2 4-41-15</inkml:trace>
  <inkml:trace contextRef="#ctx0" brushRef="#br0" timeOffset="265390.1924">10897 8218 60 0,'13'-7'183'0,"-5"9"-29"16,3 19-20-16,2 8 10 16,-2 5-23-16,1 4 9 15,2 2 3-15,-7-5-13 16,2-5-14-16,-3-9-20 16,-4-7-25-16,-2-10-22 15,0-4-30-15,0 0-9 0,-6-16-4 16,-7-9 1-1,0-10 3-15,5-5-13 0,6-3-6 16,2 3 13-16,0 10 6 16,10 7 9-16,5 9 45 15,2 5-26-15,10 9-24 16,-1 0 19-16,5 7 14 16,0 11 1-16,-2 4-1 15,-7 5-15-15,-9 1-7 16,-6 1-11-16,-7-7-4 15,0-6-4-15,-9-7-9 16,-13-6 13-16,-8-3-20 16,-4-8 18-16,-2-6-86 15,2-8-61-15,23 11-154 16,5 0-251-16</inkml:trace>
  <inkml:trace contextRef="#ctx0" brushRef="#br0" timeOffset="266323.1978">9218 8776 86 0,'-28'-6'653'0,"2"6"-523"16,-6 9-112-16,3 13 73 0,7 12 75 16,10 4-82-16,6 5-65 15,6-5-16-15,11-5-1 16,15-11 1-16,8-7-1 15,-3-12-2-15,0-3 39 16,-5-7-20-16,-10-15 6 16,-6-10-21-16,-10-2 9 15,0-2-11-15,-20-2 7 16,-2 6 25-16,-6 5 17 16,4 11-51-16,2 12 0 0,2 4-59 15,8 11-134 1,12 2-197-16,0 2-85 0</inkml:trace>
  <inkml:trace contextRef="#ctx0" brushRef="#br0" timeOffset="266856.4125">9311 8579 186 0,'-20'-18'236'16,"12"15"-194"-16,5 1-36 15,3 2 5-15,0 0-11 0,0 0-10 16,11 0-74-16,0 0 58 16,-2 0 25-16,-8 0 1 15,-1 0 12-15,0 0 37 16,0 0 37-16,-1 0-15 15,-9 0-2-15,0 0 7 16,-2 0-26-16,1 0 8 16,3 0 9-16,-3 7-16 15,5 15-10-15,1 16-2 16,5 12 7-16,0 8 11 16,13 1-15-16,8-5-4 15,0-7-4-15,-2-10-8 0,-6-15-18 16,-6-11-8-1,-7-7-7-15,0-4-35 0,0-2-78 16,-16-13 13-16,1-6-38 16,-3-5-65-16,5 3 47 15,7 2 34-15,4 6 118 16,2 4 11-16,0 4 122 16,12 5 48-16,15 2-7 15,7 0 7-15,16 0-58 16,6 0-77-16,5 0-35 15,-1 0-25-15,-4 0-110 16,-41-5-126-16,-4-4-248 16</inkml:trace>
  <inkml:trace contextRef="#ctx0" brushRef="#br0" timeOffset="267162.2041">9880 8689 211 0,'-9'0'517'0,"9"13"-376"15,0 16-109-15,9 14 129 16,8 5 0-16,1 3-62 16,6-1-47-16,-6-7-31 15,-2-9-12-15,-8-10-9 16,-8-12-38-16,0-6-66 16,-2-6-159-16,-6-6-110 15</inkml:trace>
  <inkml:trace contextRef="#ctx0" brushRef="#br0" timeOffset="267342.7245">9878 8787 830 0,'11'-17'438'16,"20"8"-257"-16,15 0-31 16,5 0 9-16,-1 2-94 15,-9-2-65-15,-9 2-21 16,-12 0-92-16,-6 0-91 15,-5 1-96-15,-9 6-240 16,-3 0-45-16</inkml:trace>
  <inkml:trace contextRef="#ctx0" brushRef="#br0" timeOffset="267506.5332">9908 8867 694 0,'25'5'158'0,"23"-5"-158"16,3-12-5-16,-4-4-33 16,-2 0-76-16,-34 8-126 15,-3 3-179-15</inkml:trace>
  <inkml:trace contextRef="#ctx0" brushRef="#br0" timeOffset="267973.1838">10250 8846 128 0,'0'29'156'16,"0"-10"-89"-16,7-5-16 16,3-5 28-16,1-5-32 0,-1-4-25 15,-8 0-5-15,3-2-17 16,-2-9-56-16,-2-1-12 16,-1 0 39-16,2 0 19 15,-2 0 10-15,0 3 8 16,0 2 8-16,0 1 4 15,0 1 0-15,2 1 3 16,-2-1-12-16,0-1 3 16,0-1 22-16,0-3 7 15,0-1-16-15,-5-3 2 16,-1-1-2-16,2-1 22 16,-4 1-19-16,5-4-1 15,-2 5-1-15,0 1-17 16,4 2-8-16,-4 6 2 0,3 3 21 15,-2 2-20-15,-6 0-6 16,1 16 0-16,-2 13 15 16,5 12 39-16,4 8 20 15,2 8 1-15,0 2-2 16,2-6-38-16,14-5-33 16,-1-8 4-16,7-12 2 15,1-11-5-15,-1-8-3 16,1-9-8-16,-2 0-52 15,1-15-96-15,-15 3-75 16,-3-1-66-16</inkml:trace>
  <inkml:trace contextRef="#ctx0" brushRef="#br0" timeOffset="268339.7161">10582 8882 320 0,'-33'-4'355'0,"11"4"-343"15,4 23-4-15,8 6 152 0,10 2-39 16,0-2-93-16,18-4-22 15,5-11-2-15,3-5 8 16,2-9 1-16,-5 0-9 16,-1-9-4-16,-12-11-1 15,-5-5 1-15,-5-5 16 16,-5-1 25-16,-16 2 44 16,-6 2 11-16,-3 6-32 15,6 10-64-15,-1 7-14 16,5 4-69-16,3 7-78 15,12 4-139-15,5 0-79 16</inkml:trace>
  <inkml:trace contextRef="#ctx0" brushRef="#br0" timeOffset="269006.9345">10800 8866 422 0,'-26'0'74'0,"2"22"-66"15,3 6 57-15,4 6 65 16,12 3-6-16,5-2-77 15,0-4-19-15,21-5 9 16,3-8 9-16,5-9-31 16,4-9 0-16,-3 0-12 15,-8-16-3-15,-2-8-24 16,-8-6-13-16,-5-2 27 16,-4-2 10-16,-3 1 0 15,0 4 19-15,0 12 5 16,0 8 15-16,2 9-31 15,-2 2-8-15,0 17-64 16,8 8 64-16,2 6 19 16,6 1 9-16,3-2-6 15,0-3 3-15,-2-8 7 0,0-4-1 16,-1-12-4 0,-5-5-17-16,0-2-10 0,0-16-54 15,-4-7-33-15,-2-4 29 16,-1-5 38-16,-4-7-5 15,0-6 6-15,0-7-3 16,0-1 8-16,0-1 13 16,0 7 1-16,-2 9 22 15,-3 12 18-15,0 12 21 16,2 10 12-16,2 6 0 0,-1 4-36 16,2 21-32-1,0 16 12-15,6 10 42 0,14 6 4 16,9 2-41-1,0-6-10-15,-2-5-8 0,0-10 1 16,-4-13-5-16,-4-9-26 16,0-10-36-16,-6-6-92 15,-9-2-159-15,1-9-251 16</inkml:trace>
  <inkml:trace contextRef="#ctx0" brushRef="#br0" timeOffset="269163.8085">11356 8867 841 0,'-39'0'366'0,"10"0"-366"0,0 0-57 16,3 2 57-16,7 7 0 16,17-5-235-16,2 0-329 15</inkml:trace>
  <inkml:trace contextRef="#ctx0" brushRef="#br0" timeOffset="269323.5473">11476 8972 560 0,'4'5'889'16,"-4"-5"-810"-16,0 0-79 0,-2 0-29 15,-11-2-22 1,2-3-156-16,0 5-820 0</inkml:trace>
  <inkml:trace contextRef="#ctx0" brushRef="#br0" timeOffset="281222.9276">11182 7922 57 0,'53'-7'141'15,"-14"4"-123"-15,1 2 18 16,-5 1 57-16,-1 0-32 16,-5 0-32-16,-5 0-9 0,-6 2-4 15,-5 5 5 1,-6 4-9-16,2 3-12 0,-7 11-2 15,8 7 2-15,-1 10 5 16,1 10-5-16,3 7 2 16,3 4-2-16,3 4-8 15,-2 1 3-15,3-2-8 16,-6-5-11-16,-2-8-5 16,-4-3 11-16,2-6 18 15,-5-5 1-15,0-5-1 16,1-4-26-16,-3-8-22 15,0-2-24-15,2-2-9 16,-3 0-15-16,0-2 6 16</inkml:trace>
  <inkml:trace contextRef="#ctx0" brushRef="#br0" timeOffset="281424.4966">11690 8862 29 0,'4'7'100'0,"-1"1"-5"16,1-3-35-16,1 2-43 16,-2 0-17-16,2-2-3 15,1 1-15-15,-1 1-23 16,-2 2 23-16,3 0 17 15,-4 0 1-15,-1 2 3 16,-1-2-3-16,0 2 0 16,0 3 0-16,0-2 0 15,0-1 0-15,0 2-1 16,0-2 1-16,0 2-1 0,0-3-6 16,0 2-33-1,0-3-22-15,0-3 1 0</inkml:trace>
  <inkml:trace contextRef="#ctx0" brushRef="#br0" timeOffset="281476.4865">11737 9097 9 0,'2'2'22'16,"0"-2"-22"-16,-2 0-26 16</inkml:trace>
  <inkml:trace contextRef="#ctx0" brushRef="#br0" timeOffset="281672.7235">11754 9112 53 0,'0'5'68'15,"-4"-3"-17"-15,-9 5-7 16,1-1-1-16,-7 1 10 16,-6 2-1-16,-3-1 5 15,-8-2 2-15,-7-2-14 16,-3-1-16-16,3 1-27 0,1 1-2 16,13-1-64-16,24-2-68 15,5-1-163-15</inkml:trace>
  <inkml:trace contextRef="#ctx0" brushRef="#br0" timeOffset="283337.9904">8995 7959 138 0,'-7'-9'260'0,"-6"2"-184"16,-6 4-31-16,-2 1 16 16,-3 2-30-16,-7 0-16 15,-2 0-12-15,0 0 12 16,-2 4 9-16,-1 6 14 15,5 2-18-15,-2 1-9 16,4-2-11-16,5-2-1 16,5 0-1-16,7-4-4 0,4-2-5 15,7-2 3-15,1-1-7 16,0 0-6-16,0 0 5 16,0 0-4-16,0 0-12 15,0 0 32-15,0 0 3 16,0 2 35-16,1 7-12 15,4 12-24-15,5 12 8 16,5 15-10-16,5 10 40 16,4 14-8-16,5 5-21 15,-3 0-7-15,-6-5 6 16,-2-7-10-16,-9-7-8 16,-3-5-1-16,-6-4 8 15,0-6 2-15,0-1 1 0,0-1 15 16,0-1-8-16,-3-3 6 15,3-4-13-15,0-3-2 16,0-3-18-16,0-2 9 16,0-3 6-16,6-3-8 15,-2-2 1-15,-1-3 1 16,3 1-1-16,-2-1 8 16,1 1 2-16,1 0 0 15,-1-2 0-15,1 2 1 16,-1-3-1-16,-2 1 0 15,4 1-1-15,-6-3-5 16,3-1 5-16,-2-4-1 16,-2 1 1-16,0-1-28 0,0-1 9 15,0 2 20-15,0-1 0 16,0 1 0-16,0 2 0 16,0 0-1-16,0 0-6 15,0 1 3-15,0-3 4 16,0-3 1-16,0 0-1 15,0-2 0-15,0-1 0 16,0-1 0-16,0 0 1 16,0 0-1-16,5 0 2 15,13-1-1-15,5-5 3 16,7 1-1-16,7-1 2 16,7-1-5-16,5 1-2 15,2-2 2-15,-1 3-1 0,-6-3-42 16,-6 0-54-16,-11 0 14 15,-25 6 1-15,-2 0-84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16T19:20:46.7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2935 5680 360 0,'-1'-4'138'0,"-7"0"-81"15,-5-1-7-15,-3 0 12 16,1 1-12-16,-7-1-11 16,1 3-1-16,-9-1-13 15,-3 2-7-15,-9 1-7 16,-8 0-5-16,-6 0 1 16,-7 1-6-16,-8 9 4 0,0 0-5 15,6-2 0-15,4-1 1 16,1 0 0-1,14-4 3-15,11 0 6 16,7-2-1-16,17-1-1 16,5 0 0-16,4 0-6 0,2 0 3 15,0 0-4-15,0 0 2 16,0 0-3-16,0 0-2 16,0 0 1-16,0 0-1 15,0 4-2-15,0 16-2 16,0 17-11-16,2 25 9 15,12 30 8-15,-4 25 40 16,-3 15 6-16,-2 8 59 16,-5-2-42-16,0-13-28 15,-5-14-21-15,0-19-1 16,-2-16 1-16,5-13 0 16,2-9-9-16,0-7 13 15,0-5-15-15,0-5 5 16,0-6-3-16,0-6 1 15,0-4 6-15,3-4-12 0,1-4 2 16,-2-4-2-16,-2-3 3 16,1-3-1-16,-1-1-2 15,0-2 1-15,0 0 2 16,0 0-1-16,0 0 0 16,0 0 3-16,0 0-4 15,0 0-1-15,0 0 0 16,0 0 0-16,0 0 0 15,0 0 0-15,0 0 2 16,0 0 1-16,0 0-3 16,0 0 6-16,0 0-5 15,0 0 3-15,0 0 1 0,0 0-5 16,0 0 1-16,0 0-1 16,0 0 4-16,0 0 1 15,0 0-5-15,0 0-4 16,0 0 4-16,2 0-6 15,3 0 2-15,6 0-4 16,13 2-19-16,18 2-6 16,24 2 33-16,16 0 22 15,11-4 12-15,-5 0-20 16,0-1-7-16,-15-1-2 16,-12 0-5-16,-13 0-5 15,-12 0-44-15,-11 0-36 16,-14 0-26-16,-7-1-70 0,-4-2-63 15,-9 0-43-15</inkml:trace>
  <inkml:trace contextRef="#ctx0" brushRef="#br0" timeOffset="1419.2776">9820 6529 109 0,'-5'0'156'0,"3"0"-121"0,2 0-18 16,0 0 40-1,0 0 13-15,0 0 11 0,0 0-6 16,0 0-3-16,14 0 10 16,8-2 4-16,11-3 36 15,3-1-41-15,1 0-16 16,3 1-32-16,-3 1-18 15,-3 2 0-15,-8 2-15 16,0-1-12-16,-6 1-50 16,-7 0-32-16,-10 0-58 15,-3 0-117-15,-3 0-176 16</inkml:trace>
  <inkml:trace contextRef="#ctx0" brushRef="#br0" timeOffset="2700.618">2655 6859 214 0,'-5'4'35'15,"1"-2"-33"-15,4-2 8 16,0 0 40-16,0 0 14 16,0 0-4-16,0 1-18 15,6 1-18-15,9 3 0 16,15 1 31-16,20-2 53 16,12 1 16-16,17-3-23 0,7-1-3 15,-1-1-4 1,-4 0-22-16,-10 0-42 0,-5-3 4 15,-14-3-20-15,-7 1-14 16,-9 0-1-16,-8 1-12 16,-10 1-11-16,-10 1-22 15,-6 1-48-15,-2 0-62 16,0 0-8-16,-6 1-23 16,-2-1-57-16</inkml:trace>
  <inkml:trace contextRef="#ctx0" brushRef="#br0" timeOffset="6932.9224">10319 5641 184 0,'29'0'316'16,"10"0"-245"-16,10 0-43 16,8 0 29-16,7 0-9 15,-1 0-1-15,-2 0 5 16,-3 0 3-16,-5 0-16 15,-3 2-4-15,-11 1 1 16,-8 1-4-16,-9-1-3 0,-12 3-8 16,-3 4-4-1,-4 12-17-15,-3 18-12 0,0 24 12 16,-1 16 28-16,-15 16 39 16,-3 6-22-16,9 0-17 15,4-3-15-15,6-8-2 16,3-10-4-16,10-6 14 15,0-6-8-15,-2-6-13 16,-2-3 7-16,-1-6-6 16,-6-4-1-16,0-5 0 15,-2-5-1-15,0-4 1 16,0-3-7-16,-6-7-14 0,-1-5 21 16,-1-5-7-1,5-7 7-15,-2-2-1 0,2-5 1 16,3-2 0-16,0 0 3 15,0 0 0-15,0 0 5 16,-2 0-1-16,2 0 1 16,-1 0-1-16,-1 0-4 15,-3 0 2-15,-8 0-5 16,-11 2-12-16,-11 5 12 16,-11 2 10-16,-10 2-6 15,-10 0-1-15,-5-1-1 16,-15-3 6-16,-6 0-8 15,0-4 0-15,-2 3-3 16,14 0 3-16,15 3-20 0,17 3 8 16,17 1-56-16,6 2-132 15,25-10-134-15,4 2-4 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9:25:43.64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3370 3250 253 0,'1'0'396'0,"-1"0"-229"16,0 0-62-16,0 0 27 15,0 3-20-15,-5 11-40 16,-2 3 1-16,2 1 18 16,-1-7-23-16,6-5-12 15,2-6-9-15,28 0 0 16,22-21 21-16,29-14 16 16,23-11-51-16,12-9-33 15,1-2-33-15,-4-2-38 16,-17 3-32-16,-8 3-93 15,-11 5-57-15,-64 37-116 16,-8 4-15-16</inkml:trace>
  <inkml:trace contextRef="#ctx0" brushRef="#br0" timeOffset="883.0341">4712 3286 161 0,'2'-2'94'0,"-2"2"-16"15,0 0-6-15,0 0-1 16,0 0-23-16,0 0-2 15,0 0-5-15,0 12-5 16,0 5 78-16,0 2 58 16,-2-1-23-16,2-4-19 15,0-5-25-15,7-4-27 0,15-5-6 16,13-2 11-16,18-19-1 16,11-9-55-16,7-6-10 15,-1 0-17-15,-7-1-24 16,-3-2-35-16,-6 2-74 15,-7 2-91-15,-39 25-143 16,-5 4-95-16</inkml:trace>
  <inkml:trace contextRef="#ctx0" brushRef="#br0" timeOffset="2599.9487">6170 3340 506 0,'1'-3'104'16,"-1"2"-63"-16,0 1 27 15,0-1 34-15,0 1 5 16,0 0-19-16,0 0-24 16,0 0-12-16,0 0-19 15,0 0-16-15,0 0-11 16,0 0-4-16,0 1 6 16,0 6 6-16,0 0 10 0,0 2 7 15,0-1 3-15,4-4-8 16,3 0-1-16,5-3-1 15,7-1 15-15,13 0 31 16,10-12 8-16,10-6-40 16,0-2-18-16,2-4-13 15,1-2-7-15,1-1-2 16,-1-2-25-16,-2 0-69 16,0-1-45-16,-6 3 8 15,-8 3-63-15,-5 4-56 16,-31 18-13-16,-3 1-79 15</inkml:trace>
  <inkml:trace contextRef="#ctx0" brushRef="#br0" timeOffset="4649.7596">5606 3854 379 0,'5'0'205'0,"-5"-1"-72"15,0 1-15-15,0-1-7 16,0 1-7-16,0 0-24 16,0 0-42-16,0 0-19 15,0 2-19-15,-5 11-25 0,-11 6 25 16,-8 1 3 0,-4 0 6-16,-8 0 4 0,1-4-2 15,-3-3 0-15,-4-4 16 16,3-3-3-16,-3-3-14 15,0-3-8-15,2 0 4 16,3 0-6-16,3-4 4 16,7-8 5-16,3 1-4 15,3-4-3-15,5 3-2 16,3-1-10-16,2 1 2 16,1 2-10-16,2 1-3 15,-1 1 11-15,3 2 2 16,0 3 0-16,1 0 3 15,2 0-1-15,1 2 3 16,2 1 1-16,0 0 4 16,0 0-2-16,0 0 1 0,0 0 4 15,0 0-2 1,0 0 2-16,0 0-3 0,0 0 7 16,0 0-6-16,0 0 2 15,0 0-5-15,0 0 0 16,0 0 0-16,0 0 0 15,0 0-8-15,0 0 6 16,0 0-1-16,0 0 0 16,0 0-5-16,0 0-20 15,0 0 8-15,0 5 9 16,-4 3 11-16,0 0 3 0,1 0-3 16,0-1 0-16,0-2 3 15,0-2 0 1,3-1-3-16,-2-1 3 0,2-1 0 15,0 0 0-15,0 0 7 16,0 0-1-16,0 0 9 16,0 0 2-16,0 0 19 15,0-5-9-15,0-6-22 16,2-2-6-16,4-2-4 16,-1-2-1-16,0 2 3 15,1 2 6-15,-3 2 1 16,-1 3-3-16,1 3 11 15,-3 2-7-15,0 3 1 16,0-1-7-16,0 1 3 16,0 0-5-16,0 0-11 15,0 4-6-15,0 11-8 0,0 5 25 16,0 1 3-16,0-1 4 16,0-2-3-16,-3-5-1 15,3-3 2-15,0-4 4 16,0-2-9-16,0-2 10 15,0-1-10-15,0-1 1 16,0 0 6-16,0 0-2 16,0 0 11-16,0 0-11 15,0-10 21-15,7-4-10 16,1-3-4-16,3-2-7 16,0 0-3-16,1 1-2 15,-4 3 7-15,1 3-7 0,-4 2-4 16,1 4 3-16,-4 4 1 15,-1 2-2 1,-1 0-3-16,0 0-2 0,0 0-4 16,0 0 6-16,0 0 0 15,2 0 1-15,-2 0-3 16,2 0 4-16,4 0-1 16,-3 6 1-16,-1 0-8 15,1 1 6-15,-1 0 4 16,-2-1-3-16,0 0 4 15,0 1 9-15,0 0-2 16,-7 1 1-16,-4 0 3 0,-3 2 1 16,-3-1 4-16,3-1-1 15,-4 0-11-15,2 1 1 16,2 0-5-16,-1-1 2 16,4 0 0-16,1-1-2 15,4-4 0-15,2 1-18 16,4-2-13-16,0 1-9 15,0 1-21-15,0 0-62 16,0 1-75-16,7 1-51 16,-1-6 10-16,1 2-66 15</inkml:trace>
  <inkml:trace contextRef="#ctx0" brushRef="#br0" timeOffset="11665.0137">3559 5992 295 0,'-6'4'121'0,"6"-4"-75"16,0 0 3-16,0 0 30 15,0 0 0-15,0 0-21 16,13 0-30-16,10-5 7 16,10-2 11-16,18 1 19 15,6-3 21-15,7 1-31 16,2-3-27-16,0 1-11 15,-5-1-17-15,-9 2 0 0,-4 0-8 16,-12 3-44 0,-6 3-23-16,-12 2-27 0,-7 1-70 15,-11 0-39-15,-7 0-37 16</inkml:trace>
  <inkml:trace contextRef="#ctx0" brushRef="#br0" timeOffset="12246.6833">3818 5889 145 0,'13'-6'171'0,"-13"6"-105"15,0 0-41-15,-3 0 9 0,-17 4-11 16,-8 9 6-1,-7 4 11-15,-5 0 0 16,0 1 1-16,3 1 5 0,2-3 4 16,8-1-28-16,8 0-8 15,5-6-9-15,6-3-5 16,7-3-1-16,1-1-6 16,0-2-9-16,0 2 0 15,0 0 16-15,12 0 2 16,7 1 11-16,4-1-7 15,3-1 7-15,3 1-9 16,6 1-2-16,-2-2 2 16,-1 1-4-16,-2-1 1 15,-6-1 1-15,-3 0-1 16,-7 0 4-16,-3 0-2 0,-4-3 6 16,-3 1 10-1,-4 0 14-15,0 0-2 0,0 0-31 16,0 1-14-16,0-1-46 15,-2 2-19-15,0 0-56 16,0 0-137-16</inkml:trace>
  <inkml:trace contextRef="#ctx0" brushRef="#br0" timeOffset="12815.0662">4205 6438 39 0,'-20'0'290'15,"8"0"-186"-15,4 0-26 16,1 0 19-16,7 0 18 16,0 0 23-16,0 0-22 15,13 0-47-15,19 0-23 16,16 0 42-16,11 0-9 15,6-7-32-15,0-2-14 16,-4-1-10-16,-6 1-12 0,-7 2-11 16,-9 0-19-16,-10 2-45 15,-10 1-50-15,-9 2-103 16,-10 2 8-16,0 0 3 16,-13 0-143-16</inkml:trace>
  <inkml:trace contextRef="#ctx0" brushRef="#br0" timeOffset="13533.3158">4274 6289 103 0,'0'0'166'0,"-6"0"-96"15,-11 8-43-15,-3 5 9 16,0 3 26-16,-2 3-9 15,2 0 5-15,0 1-5 0,2-1-15 16,3-3-12 0,4-4 5-16,6-4-2 0,5-2-19 15,0-2-10-15,0-1-2 16,0 0 2-16,0-1 2 16,0 0 0-16,3 0 6 15,-1-1-4-15,0 1-4 16,3 0 5-16,-3 0-5 15,5 0 1-15,-2 0-2 16,3-1 2-16,1 1 1 16,2-2 12-16,6 1 25 15,1-1 6-15,8 0-2 16,-1 0-14-16,6-3-6 16,0-3-6-16,-3 0-13 15,-6 1 0-15,-2 0-4 0,-6 1 4 16,-6 1-4-16,-4 1 0 15,-4 0 1-15,0 2-1 16,0-3-8-16,0-1 7 16,0-3-6-16,0 0-12 15,-4-1-1-15,2-1-13 16,-2-1 2-16,1 0-16 16,-5-2-7-16,5 1 26 15,-5-1 8-15,0 1 9 16,4 1 11-16,0 2 0 15,1 1-2-15,2 3-21 16,-1 1-10-16,2 3-16 0,-1 0-20 16,-2 0-32-16,3 0-54 15,-3 1-33-15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9:26:14.12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7507 4258 84 0,'29'3'62'15,"-5"-2"-29"-15,6-1 8 16,4 0 1-16,1 0-18 0,1 0-8 16,4 0-4-16,1-1 5 15,-1-2-2-15,-1 0-1 16,1 1 0-16,0-2-10 15,-3 0-1-15,1 1-1 16,3 1-1-16,0 2 4 16,3-1 8-16,5 1 1 15,2 0-12-15,-3 0-2 16,-1 0 2-16,-5 0 3 16,0 0-5-16,-3 0 0 15,-1 2 2-15,4 0 0 16,-3 2-1-16,-2-1-1 0,3 0 2 15,2-1-2-15,0 1 1 16,0-2 3-16,3 2-1 16,1-1 0-16,-2 0 2 15,-1 2-5-15,-1-2 0 16,3 0 0-16,-3 2 1 16,2-2 2-16,1-1 12 15,-3 1-6-15,1-1-8 16,-1 2 0-16,0 0-1 15,-2-2 0-15,-3 1 0 16,3 0 0-16,-5 0 1 16,3 0 1-16,-6-2 3 15,4 0 10-15,1 0 0 16,-1 0-3-16,3 0-3 16,2 0-1-16,-1 0 2 0,-3 0-8 15,2 0-2-15,-5 0 1 16,5 0-1-16,3 0 2 15,0-2 3-15,4 0 4 16,1 2-8-16,-1 0 1 16,3 0-1-16,2 0 0 15,-1 0 0-15,0 2-1 16,-2 0 0-16,-3-2 4 16,-3 0 14-16,1 0-3 15,-5 0-4-15,-3 0-4 16,-1 0 2-16,1 0-5 15,-7 0-3-15,1 0 1 0,-2 0 0 16,-1-2 2-16,2-2-2 16,2-1 0-16,4 1-1 15,-3-1-1-15,-1 1 0 16,-6 0 0-16,2-1 0 16,-10 2-2-16,5 1 4 15,-8 0 0-15,5 2 17 16,-4-1-3-16,-2-1-2 15,2 0-1-15,-1 0-2 16,-3 1 5-16,-2 1 7 16,-4 0-15-16,5 0-6 15,-2 0-1-15,-2 0-2 16,3 0-1-16,-3 0-4 16,0 0-5-16,-4 0-9 0,-1 0-21 15,0 3-20-15,0 1-47 16,0-3-69-16,0 0-183 15</inkml:trace>
  <inkml:trace contextRef="#ctx0" brushRef="#br0" timeOffset="2434.8233">1003 4760 115 0,'-11'0'65'0,"11"0"-30"16,0 0-2-16,0 0 8 15,0 0-6-15,0 0-1 16,0 0 12-16,0 0 6 16,0 0-10-16,0 0-23 15,0 0-5-15,0 0-5 16,0 0-6-16,0 0-1 16,0 0 4-16,6 0-2 15,4 0 10-15,7 0 13 16,3 0 3-16,4 0-14 15,5 0-3-15,2 0 1 0,6 0-6 16,1 0-4-16,8-1-4 16,1-2 3-1,2 1 1-15,-4 2-4 0,-2 0 2 16,-2 0 2-16,-1 0 5 16,-2 0 1-16,0 0-1 15,-3 0-9-15,2-2 3 16,-4 1-3-16,-1 0 0 15,-1-1 1-15,-1 1 1 16,-1 0-1-16,0-2 3 16,8 3-4-16,-2 0 2 15,1 0-2-15,-1 0 1 16,-4 0-1-16,-2 0-2 0,-2 0 2 16,1 0-1-1,-3 0 1-15,1 0-2 16,-5 3 2-16,0 0 0 0,2 0-1 15,2 0 4-15,3-2-3 16,5-1 6-16,8 0 0 16,5 0-1-16,3 0 1 15,4 0-4-15,0 0-2 16,0 0-1-16,-2 1-1 16,1 0 2-16,-3 2 0 15,6 0 0-15,-2-1 0 0,-2 0 1 16,-3-1-1-1,0 1-1-15,-1 0 0 16,2 0-1-16,-1 2 0 0,-4 0 4 16,-3 0-2-16,-6 1 0 15,0-1 0-15,0 1-1 16,-4 0 1-16,1 0 2 16,-2 0-2-16,0-3 0 15,0 1 3-15,1-1-2 16,1-1 0-16,0 0 2 15,3-1 2-15,-2 1-3 16,2-1-2-16,-2 0 2 16,5 0-1-16,-6 0-1 0,-1 0-1 15,-4 0 1 1,0 0 0-16,1 0 1 0,-1 0-1 16,2 0 0-16,2 0 0 15,0 0 0-15,-5-3 0 16,0 1 2-16,1-1-2 15,-1 1 4-15,-1 2 16 16,1-2 9-16,-1 2-5 16,3 0-2-16,-2 0-7 15,4 0-11-15,-1 0 1 16,3 0-4-16,-1-1 3 16,-5 1-1-16,3-2-3 15,3 2 7-15,2 0 14 16,2-2 0-16,4-1 8 15,-1 1-5-15,1-1-16 0,2 0-7 16,-2 0-1-16,-2-1 0 16,1 1 0-16,-2-1 0 15,-3 1 0-15,3 1-3 16,-3 0 5-16,-2 0-4 16,-1 1 4-16,0-1-2 15,3 1 1-15,2 0-1 16,0 0-4-16,1-1 3 15,1 0-1-15,4 1 2 16,1 1 2-16,1-1-1 16,3 1-1-16,3 0 1 15,3 0-1-15,0 0 0 0,-5 0-2 16,-1 0 0-16,-10 0 2 16,2 0 0-16,-7 1-2 15,1 0 3-15,-7 0-1 16,-10 0 0-16,-4-1 0 15,-7 0 4-15,-3 0 11 16,-1 0 26-16,-1 1-6 16,0-1-19-16,0 1-16 15,0-1 0-15,0 0-18 16,0 0-3-16,0 0 8 16,0 0 13-16,0 0 4 15,0 0 11-15,0 0-7 16,0 0 2-16,0 0 1 0,0 0 16 15,0 0-12-15,0 0 5 16,0 0-6-16,0 0-11 16,0 0-3-16,0 1-6 15,0 0-146-15,-8-1-266 16</inkml:trace>
  <inkml:trace contextRef="#ctx0" brushRef="#br0" timeOffset="5148.8492">776 5776 404 0,'-11'5'221'0,"11"-5"-144"15,0 0 19-15,0-2 58 16,0-9-37-16,14-6-86 15,5-4-2-15,10-3-4 16,13-4 22-16,13-4 9 16,8-1-8-16,6 0 16 15,-7 5-31-15,-7 6 7 16,-15 8-11-16,-15 8-29 16,-4 6-2-16,-7 0-21 0,-3 12-1 15,-8 11 4-15,-3 7 20 16,-1 7 2-16,-19 2 3 15,-3 1 6-15,0-4 1 16,4-2-5-16,3-5 5 16,11-3-1-16,5-3 1 15,0-5-6-15,16-4-3 16,13-6 17-16,14-8 5 16,7-1 28-16,5-17-11 15,-6-3-20-15,-6-1-22 16,-8 0-11-16,-9 2-86 0,-8 0-84 15,-5 2-110 1,-13 12-154-16</inkml:trace>
  <inkml:trace contextRef="#ctx0" brushRef="#br0" timeOffset="5432.469">1370 5627 801 0,'15'-11'133'0,"20"2"-114"15,10 3 73-15,-3 4 20 16,0 2-79-16,-5 0-16 0,-8 4-4 16,-5 7-1-16,-9 5-7 15,-12 5-5-15,-3 4 0 16,-3 5 0-16,-18 3 15 15,-8 1 15-15,0 1-11 16,4 0-12-16,1-3 3 16,3 1-10-16,3-3-103 15,17-24-198-15,1-2-109 16</inkml:trace>
  <inkml:trace contextRef="#ctx0" brushRef="#br0" timeOffset="20195.2018">5825 7147 172 0,'0'-6'59'0,"0"6"-59"16,0 0-48-16,0 0-16 16</inkml:trace>
  <inkml:trace contextRef="#ctx0" brushRef="#br0" timeOffset="22414.2028">5918 7131 304 0,'0'-11'146'0,"-14"4"-102"0,-4 1 10 15,-4 3 22-15,-4 3-9 16,-5 0-25-16,-4 3-32 16,3 10-2-16,2-2 5 15,7 1 34-15,11-1 0 16,5-5-45-16,7 1-2 16,4 1-36-16,23-3 36 15,10 1 15-15,10 0 16 16,3 1-11-16,-3 2 1 15,-5 4 20-15,-5 3 11 16,-14 5-4-16,-11 2-27 16,-10 1-1-16,-2 0 11 0,-15-1 11 15,-18 2 2-15,-6-2 0 16,-3-5-25-16,0-2 3 16,2-5-14-16,6-2-8 15,0-8 0-15,7-1-39 16,9 0-37-16,7-10-13 15,9-9-74-15,2-1 1 16,9-1-18-16,8 12-39 16,-1 2-78-16</inkml:trace>
  <inkml:trace contextRef="#ctx0" brushRef="#br0" timeOffset="22714.7274">6089 7246 400 0,'0'20'210'16,"-6"7"-132"-16,-4 3-53 16,10 4 37-16,0-4 21 15,21-2-28-15,7-6-25 16,10-5-1-16,-6-11 6 16,-2-6 7-16,-5 0 21 15,-2-13-12-15,-6-5-5 16,-7-2-21-16,-8-1-12 15,-2-1 8-15,-7-4 6 0,-19 0 10 16,-7 2-8-16,-3 3-22 16,2 7-7-16,4 7-7 15,7 6-41-15,7 1-74 16,5 6-90-16,4 10-25 16,7-7-64-16,0-1-109 15</inkml:trace>
  <inkml:trace contextRef="#ctx0" brushRef="#br0" timeOffset="23164.0027">6392 6985 465 0,'-10'-31'136'16,"4"25"-83"-16,6 6 2 16,-4 0 4-16,-3 19-59 15,3 15 0-15,-3 17 54 16,7 8 28-16,0 5 8 16,9-4-17-16,4-4-10 15,0-7-20-15,-2-8-3 16,-1-9 1-16,-6-9-4 15,0-7-10-15,-4-12-11 16,0-4-10-16,3 0 5 0,-3 0 2 16,2-14 10-16,2-11-1 15,0-5-22-15,5 0-15 16,3 3 1-16,3 6-21 16,2 5-17-16,-1 8 18 15,3 3 19-15,-1 5-5 16,3 0-20-16,-2 0-86 15,4 7-63-15,-2-2-21 16,-16-4-36-16,1-1-105 16</inkml:trace>
  <inkml:trace contextRef="#ctx0" brushRef="#br0" timeOffset="23646.0319">6669 6968 295 0,'-6'0'202'0,"4"0"-126"15,2 0-18-15,0 0 40 16,0 0 14-16,0 0-7 15,0 0-65-15,2 11-20 0,4 7-10 16,2 11 40 0,0 4 29-16,-5 10-28 0,4 10-3 15,-4 7-14 1,-3-1-11-16,0-1 3 0,0-4-14 16,-2-6-2-16,-6-10 7 15,-1-9-5-15,5-9 0 16,1-11-1-16,3-6-11 15,0-3 7-15,0 0 7 16,0-12 13-16,10-12 2 16,6-3-29-16,2-1-14 15,-2 8-2-15,0 7 5 0,0 6-3 16,3 7 2 0,1 0 12-16,4 6 2 0,3 8 0 15,-2 1-1-15,2 2-2 16,-5-6 1-16,-2-1-59 15,0-4-80-15,-18-6-182 16,2 0-107-16</inkml:trace>
  <inkml:trace contextRef="#ctx0" brushRef="#br0" timeOffset="24860.3278">6469 7285 597 0,'0'0'158'0,"13"-2"-96"16,24-13 12-16,15-2 102 16,12-2 1-16,7-1-96 15,0 3-44-15,-13 1-14 16,-14 6-18-16,-19 6-5 16,-18 1-19-16,-7 3-80 15,0 0-158-15,-7 0-66 16,-9 0 19-16</inkml:trace>
  <inkml:trace contextRef="#ctx0" brushRef="#br0" timeOffset="25479.0974">6055 7277 850 0,'65'-24'63'15,"57"-9"-63"-15,10-2 0 16,1 2 46-16,-16 7 91 0,-27 7-48 16,-35 10-79-16,-37 9-10 15,-20 0-38-15,-48 21-204 16,-27 10 230-16,-28 7 12 16,-17 3 5-16,-1 1 69 15,12-1 16-15,32-6-14 16,31-7 10-16,38-10-73 15,18-4-13-15,43-8-5 16,22-6 5-16,22 0 20 16,0 0 1-16,-5-4-14 15,-22 4-1-15,-28 0-4 16,-18 0-2-16,-14 9-31 0,-7 1-130 16,9 4-34-1,-10-9-76-15,3-3-42 0</inkml:trace>
  <inkml:trace contextRef="#ctx0" brushRef="#br0" timeOffset="26195.7826">7977 6986 249 0,'-5'-8'524'16,"-24"3"-453"-16,-11 5-47 15,-3 0 96-15,-8 4 4 16,2 11-41-16,5 2-41 15,11 1-32-15,16 3-10 16,17 0-11-16,13 1-4 16,31 3 3-16,21-2-1 15,16 1 13-15,0 1 0 0,-1 2 14 16,-14 0-9-16,-15 0-2 16,-23-1 10-16,-25-1 6 15,-14 2 13-15,-36-4 47 16,-21 0 17-16,-17-5-5 15,1-4-31-15,2-8-18 16,15-6-31-16,20 0-11 16,22-6-78-16,24-14-103 15,12-5-121-15,18 9-189 16,7 1-68-16</inkml:trace>
  <inkml:trace contextRef="#ctx0" brushRef="#br0" timeOffset="26449.9653">8273 7160 483 0,'29'0'240'16,"-35"20"-156"-16,-15 18 15 16,6 3 81-16,9 1-45 15,6-4-22-15,14-4-55 16,9-12-42-16,6-6 10 16,0-10-2-16,-3-6-9 15,-5 0 3-15,-5-11-11 16,-9-6 5-16,-5-4 4 15,-2-3 2-15,-11-4 21 0,-14-3-16 16,-8-1-1 0,-4 3-22-16,2 7-9 0,6 10-89 15,16 7-42-15,8 5-65 16,5 0-141-16,7 0-103 16</inkml:trace>
  <inkml:trace contextRef="#ctx0" brushRef="#br0" timeOffset="26763.0164">8503 6859 678 0,'-3'-21'285'0,"-6"23"-252"16,2 30 12-16,3 17-45 15,4 18 98-15,0 11 5 0,17 1-27 16,3-4-20-16,-1-8 4 15,-2-10-2-15,-11-8-20 16,0-14-7-16,-6-9-2 16,0-15 7-16,0-4-10 15,0-7-15-15,0-7 6 16,0-18-17-16,0-7-9 16,0-7-87-16,11-4-22 15,13 3-2-15,5-1-96 16,1 2-134-16,-19 28 30 15,-2 1-50-15</inkml:trace>
  <inkml:trace contextRef="#ctx0" brushRef="#br0" timeOffset="26960.9317">8754 6907 556 0,'-2'57'165'15,"2"14"16"-15,0 1 44 16,14-1-40-16,2-7-51 16,-2-10-45-16,-1-14-61 15,-4-12-25-15,-3-10-3 16,3-11-84-16,3-7-88 0,-6-5-244 16,2-13-25-16</inkml:trace>
  <inkml:trace contextRef="#ctx0" brushRef="#br0" timeOffset="27064.7456">8940 7195 470 0,'-39'4'166'15,"2"18"-166"-15,24-12-131 16,7-3-197-16</inkml:trace>
  <inkml:trace contextRef="#ctx0" brushRef="#br0" timeOffset="27596.9444">9319 6854 610 0,'-7'26'113'0,"7"28"18"16,0 12 42-16,0 3-16 16,4-2-24-16,8-8-41 15,-1-12-32-15,-6-9 10 16,-1-13-12-16,1-12-14 15,-1-8-3-15,0-5-16 16,9 0 0-16,12-2 10 0,12-7-3 16,8 0-32-1,8-1-23-15,1 5-47 0,4 0-64 16,-4-2-84-16,-1 2-64 16,-6-4-57-16,-40 5 70 15,-7-1-18-15</inkml:trace>
  <inkml:trace contextRef="#ctx0" brushRef="#br0" timeOffset="27845.9444">9846 7201 83 0,'1'-13'282'16,"-1"13"-78"-16,-11 0-10 16,1 7 10-16,0 11-59 15,7 2-69-15,3 2-38 16,3-3-12-16,19-4 9 0,8-7 17 16,2-7-1-16,1-1-4 15,-5-6-24-15,-6-12 13 16,-8-1-7-16,-8-4-10 15,-6-1 0-15,-11-1 30 16,-17-1-14-16,-5 5-4 16,-3 6-27-16,3 8-4 15,9 6-24-15,4 1-53 16,9 7-100-16,9 12-121 16,2-7-123-16,2-2-5 15</inkml:trace>
  <inkml:trace contextRef="#ctx0" brushRef="#br0" timeOffset="28145.2975">10166 7150 626 0,'6'-24'259'0,"-7"7"-61"16,-19 3 15-16,-2 6-15 16,3 8-126-16,-1 0-72 15,6 11-18-15,9 14-11 16,5 7 15-16,6 6-4 15,20 0 14-15,3 2 4 16,1 0 4-16,-1-2 7 16,-7 0-11-16,-5 0 3 15,-7-4 3-15,-7-5-6 16,-3-5 14-16,-7-10 2 16,-10-5 11-16,-2-2-1 0,-1-7-10 15,0 0-16-15,3-19-2 16,6-10-52-16,8-7-88 15,3-6-98-15,0 23-134 16,11 2 2-16</inkml:trace>
  <inkml:trace contextRef="#ctx0" brushRef="#br0" timeOffset="28302.877">10348 7188 458 0,'22'7'252'16,"-19"20"-164"-16,0 6 16 15,-3-3 28-15,4-3-46 16,-4-5-38-16,3-9-48 0,7-5-24 16,4-6-124-1,-6-2-89-15,2-3-166 0</inkml:trace>
  <inkml:trace contextRef="#ctx0" brushRef="#br0" timeOffset="28528.3784">10591 7190 649 0,'-21'0'236'16,"-2"5"-147"-16,3 17-28 15,4 7 33-15,10 5-33 16,6 0-17-16,0-9-32 0,19-5-3 16,9-8 27-16,9-8-10 15,2-4-8-15,-1-2-18 16,3-14-3-16,-12-4-46 15,-2-2-49-15,-9-2-135 16,-18 13-63-16,0 2-174 16</inkml:trace>
  <inkml:trace contextRef="#ctx0" brushRef="#br0" timeOffset="29162.2232">9027 8056 519 0,'-22'0'341'16,"-9"2"-164"-16,-3 20-115 15,3 11 18-15,6 13-10 16,10 6 20-16,15 0-37 15,2-2-25-15,33-13-21 16,13-14 5-16,9-14 2 0,4-9-5 16,-6-14 2-16,-13-15-11 15,-15-11-6-15,-16-3-24 16,-11-2-10-16,-1 0 40 16,-26 7 5-16,-9 4 11 15,-1 11-4-15,1 12-12 16,5 11-22-16,8 0-61 15,8 18-74-15,9 11-110 16,6-13-27-16,0 0-63 16</inkml:trace>
  <inkml:trace contextRef="#ctx0" brushRef="#br0" timeOffset="29495.5656">9321 8089 665 0,'2'16'33'16,"0"16"-29"-16,1 3 54 16,-1-3 30-16,-2-5 12 15,0-4-6-15,0-10-21 16,0-6-8-16,0-5 2 16,0-2-23-16,2-2 9 15,1-16 12-15,6-9-19 16,8-5-32-16,3-1-9 0,6 4 8 15,3 5 39-15,0 9 6 16,-1 8-10-16,0 7-28 16,2 0-16-16,-3 20-1 15,0 6-3-15,1 3-13 16,-6 2-3-16,-7-1-48 16,-6-6-41-16,-9-4-32 15,0-6-59-15,0-14-100 16,-11 0-40-16</inkml:trace>
  <inkml:trace contextRef="#ctx0" brushRef="#br0" timeOffset="29811.8163">9743 8256 630 0,'20'-29'150'16,"-7"-1"-81"-16,0-6 28 15,-4-5 44-15,-7-8-43 16,-2-5 4-16,0-2-57 16,-15 4 1-16,-3 9-8 15,3 11-15-15,-1 17-18 16,3 9 8-16,0 6-13 16,-5 13-25-16,-2 16 8 15,8 16 17-15,9 7 13 16,3 7-13-16,10 1-5 15,17-11-10-15,0-6 4 16,5-11-25-16,-4-12-37 0,-5-8-3 16,-7-8-76-1,0-4-67-15,-16-6-49 0,0-6-197 16</inkml:trace>
  <inkml:trace contextRef="#ctx0" brushRef="#br0" timeOffset="30178.8353">9836 8113 509 0,'0'0'122'16,"11"22"-46"-16,10 2 21 16,0-3 39-16,10-1-16 15,0-7-15-15,2-3-47 16,2-8-16-16,-4-2 6 0,-4-4-21 16,-3-13-27-16,-7-6-1 15,0-1-33-15,-4-5 20 16,-1-3 14-16,0 3 7 15,1 5 13-15,-2 9-6 16,-1 9-14-16,3 6-14 16,-2 0 14-16,4 18 2 15,1 7 18-15,3 6 23 16,0 1 29-16,1-5-2 16,-2-3-3-16,1-6-18 15,-2-4-14-15,0-5-15 16,-4-2-14-16,-1-5-6 15,0 3-72-15,-1-1-64 16,-4 7-21-16,-7 7-75 16,0 5-124-16,-7-9 48 0,-7-1-11 15</inkml:trace>
  <inkml:trace contextRef="#ctx0" brushRef="#br0" timeOffset="31244.8843">9201 6799 318 0,'21'2'186'16,"-13"-2"-68"-16,2 0 0 16,1-2 91-16,-2-7-5 15,-2-1-61-15,-2-3-26 16,-5-2-20-16,0-6-37 16,-4-7-29-16,-16-6-20 0,-14-3 3 15,-16-2 7-15,-14 3-1 16,-12 3-20-16,-13 3-2 15,-4 8-28-15,-6 9 3 16,-2 6 0-16,3 7 7 16,4 0 3-16,14 2-2 15,17 7 2-15,18 0-15 16,21-3-36-16,10-2-18 16,14 1-29-16,0-3-25 15,23 2 26-15,8-1 19 16,-10-3-97-16,-3 0-153 15</inkml:trace>
  <inkml:trace contextRef="#ctx0" brushRef="#br0" timeOffset="32291.6343">8573 6426 348 0,'2'-6'271'16,"-2"3"-98"-16,-5 0-82 15,-12 2-11-15,-12 1-36 16,-4 0-21-16,-8 6-4 15,-2 8-6-15,1-2 1 16,-3 2 21-16,7-1 19 16,6-1-17-16,2 0-16 15,12-5-21-15,5-3 0 16,9-1 0-16,4-3-6 16,0 0 1-16,0 0-3 15,4 0 8-15,9 0 13 16,2 0 1-16,-3-2 5 15,-1-1-12-15,-4 0-4 0,-4 2 12 16,-3 1 0 0,0 0 10-16,0 0-12 0,0 0-11 15,0 0 2-15,0 0-4 16,0 0-6-16,0 0 6 16,0 0-8-16,-2 0 6 15,-2 0-1-15,-2 0-22 16,4 2 12-16,-1 0 4 15,1-2 3-15,2 0 4 16,0 0 2-16,0 0 4 16,0 0 0-16,0 0-2 15,0 0 1-15,0 0 4 16,0 0 0-16,0 0 6 16,0 0-8-16,0 0 5 0,0 0 0 15,0 0-1-15,0 0-1 16,0 0-5-16,0 0-3 15,0 0-1-15,0 0-6 16,0 0-7-16,2 0-4 16,1 0-4-16,-3 0 7 15,0 0 11-15,8 0 0 16,5 2-2-16,8 1 4 16,3 1 2-16,7 0 2 15,-5-1-2-15,1 0 0 16,-1-1 0-16,-7-1 3 15,-6-1-3-15,-7 2 0 16,-4-2 0-16,-2 0 0 0,0 0-8 16,0 1-7-16,0 3-7 15,0-1-2-15,0 1 24 16,0-2 0-16,0-1 2 16,0-1 1-16,0 0-3 15,0 0 9-15,0 0-1 16,0 0 11-16,0 0 20 15,0-2-9-15,0-7-25 16,0 0 2-16,0-3-4 16,0 0-3-16,0-1 0 15,0-2 2-15,0 0 3 16,0 2-5-16,0 2 2 0,0 0-1 16,0 4-1-1,0 2 0-15,0 2 0 0,-2 0 0 16,2 1 0-16,0 1-15 15,0 0-10-15,0 1 6 16,0 0-22-16,0 0-67 16,0 0-133-16,0 0-135 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9:32:53.50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7957 5981 534 0,'0'-12'307'0,"0"12"-126"15,0 0-53-15,0 0 23 16,0 8-32-16,2 17-48 15,0 10-52-15,-2 8 13 16,0 5 47-16,0 0-28 16,0-1-17-16,0-4-14 15,0-8-11-15,0-5-3 16,5-7-6-16,-1-7-4 16,3-6-51-16,3-6-37 15,6-4-80-15,6 0-61 16,1-16-126-16,-12 3 31 0</inkml:trace>
  <inkml:trace contextRef="#ctx0" brushRef="#br0" timeOffset="389.5067">8187 6058 174 0,'-20'-1'242'0,"12"1"-170"16,3 3-11-16,-2 17 57 0,3 13-1 15,-1 9-7 1,5 7-32-16,0-1 13 0,16-6-6 16,10-10-15-1,3-9-6-15,4-13 5 0,-2-10-23 16,-3-1 10-16,-1-24 12 15,-6-7-16-15,-5-7-19 16,-11-5-11-16,-5-2-18 16,-2 4-1-16,-17 1 14 15,-4 10-2-15,-1 7 7 16,2 8-9-16,4 13-13 16,6 3-44-16,4 5-37 15,2 19-55-15,6 5-68 16,0 2-133-16,2-19-9 15,8-6-160-15</inkml:trace>
  <inkml:trace contextRef="#ctx0" brushRef="#br0" timeOffset="705.6075">8452 6046 691 0,'-42'35'130'16,"29"10"-93"-16,13 1 83 0,13-1 79 16,26-11-117-1,9-11-77-15,8-13 4 0,-1-10-7 16,-4-12 0 0,-5-19 11-16,-13-7-10 0,-10-5 27 15,-15-2-30-15,-8-1 46 16,-13 2 17-16,-19 0-15 15,-8 8 22-15,-4 12 3 16,-1 13-66-16,3 11-7 16,-1 15-107-16,6 20-40 15,5 8-52-15,27-19-127 16,2-5-109-16</inkml:trace>
  <inkml:trace contextRef="#ctx0" brushRef="#br0" timeOffset="2139.5155">9061 6091 129 0,'-3'0'400'15,"3"0"-246"-15,0 13-37 16,0 10-23-16,5 6-43 15,6 1 34-15,-2-4-29 16,3-6-16-16,-6-6 16 16,2-8-4-16,-5-3 2 15,-1-3-32-15,6 0 2 16,-3-9 10-16,3-10-5 16,2-7-11-16,1-3-18 15,0-1-32-15,1 2 11 0,-1 5 1 16,-3 11 18-1,0 6-15-15,-8 6 16 0,1 6-6 16,1 15-21-16,3 7-13 16,-1 3 41-16,4-4 1 15,-2-7 20-15,2-7 6 16,1-8 6-16,1-5 8 16,3 0-1-16,5-12 13 15,1-8 18-15,0-5-45 16,-3 0-21-16,-2 2-5 15,2 4-18-15,-7 7 16 16,0 6 0-16,-4 6 2 16,-1 13-16-16,2 14-25 15,1 7-5-15,4 4 42 0,-2-4 4 16,4-5 4 0,2-6-4-16,-1-8 2 0,-3-7 1 15,-5-5-3 1,1-3-73-16,2-4-99 0,-8-5-160 15,-1-3-106-15</inkml:trace>
  <inkml:trace contextRef="#ctx0" brushRef="#br0" timeOffset="2472.836">9534 5712 406 0,'8'38'226'0,"-1"16"-81"15,1 12 98-15,0 6-21 16,3 2-81-16,-3-4-60 15,1-8-42-15,-3-9-28 16,0-11-8-16,4-9-3 16,-7-11 0-16,0-8-14 0,1-8-54 15,1-4-50 1,2-2-100-16,6-1-138 0,-8-9 68 16</inkml:trace>
  <inkml:trace contextRef="#ctx0" brushRef="#br0" timeOffset="2989.389">9718 5794 47 0,'0'-8'373'0,"0"8"-252"16,3 1-13-16,12 20 27 0,1 15-44 16,-3 11-20-1,0 9-10-15,-6 2 19 0,-3-3-4 16,1-4-22-16,-4-8 11 16,2-8-19-16,-1-10-8 15,-2-10-16-15,0-6-1 16,0-6-12-16,0-2-5 15,0-1-3-15,0 0 6 16,0 0 0-16,4 0-2 16,-1-12-5-16,5-6 0 15,-3-7-10-15,4-5 5 16,0-1-6-16,-1 2-10 0,4 6 9 16,-1 5 5-16,-2 7 4 15,-3 5-2-15,-1 5-11 16,1 1 9-16,1 9 1 15,6 12 11-15,1 6-5 16,-4-1 25-16,-1-2-18 16,-4-6-7-16,-1-4 2 15,1-7 8-15,-3-3-4 16,0-4-6-16,-2 0-4 16,7 0-52-16,3 0-163 15,-6-2-156-15,1-3-270 16</inkml:trace>
  <inkml:trace contextRef="#ctx0" brushRef="#br0" timeOffset="3705.9566">10169 6025 682 0,'-7'-12'91'0,"-10"7"-28"16,-4 2 60-16,-4 3 30 15,-5 0-78-15,4 9-45 16,2 4-19-16,11 0 2 0,8 2-13 16,5-4-2-1,3-2 0-15,20 0-23 0,6-7 17 16,2 1 3-16,0-1 10 16,-4-2 3-16,-3 4-2 15,-8 0-1-15,-7 2 4 16,-9 4 16-16,0 3-7 15,-7 4-2-15,-16 3 13 16,-3 1 24-16,-6-1-25 16,0-2-20-16,-2 0-8 15,2-2-62-15,21-15-147 16,1 0-223-16</inkml:trace>
  <inkml:trace contextRef="#ctx0" brushRef="#br0" timeOffset="9020.9979">8754 6561 108 0,'2'-8'505'16,"-2"4"-352"-16,-2-2-84 15,-9 1 65-15,-2 2-21 16,-7 1-38-16,0 2-44 16,-9 0-13-16,-1 0-3 15,1 0 3-15,0 1 2 0,3 4-12 16,3-1 5-1,9-1 3-15,6 0-16 0,6-2 2 16,2-1-2-16,0 0-5 16,0 0-16-16,0 0-12 15,2 1 1-15,3 0 9 16,2-1 23-16,-6 1 4 16,1 0 6-16,-2 1 5 15,0 1-5-15,0 2-10 16,3 3-6-16,-1 1 6 15,2 1 12-15,1 1 8 16,-2-3-4-16,2-2-6 0,1-1-5 16,4-2-2-1,1 0-1-15,9-3 6 0,4 0-8 16,6 0 3 0,0 0-3-16,1 0-5 0,0 0 2 15,-2 9 0-15,-3 5 3 16,3 7 0-16,-5 5-7 15,-5 3 7-15,-9 2 2 16,-8-4 5-16,-2-3-1 16,-15-3 23-16,-14-5 11 15,-4-4 16-15,-3-5-9 16,1-7-5-16,0 0-16 16,1-7-17-16,9-12-9 15,6-7-5-15,13-5-67 16,6-2-24-16,3-2-94 15,21 1-79-15,-8 24-34 0,-2 2-40 16</inkml:trace>
  <inkml:trace contextRef="#ctx0" brushRef="#br0" timeOffset="9304.8333">8891 6608 505 0,'-7'47'174'0,"0"-1"-82"15,7-6 24-15,0-5 24 16,18-14-52-16,9-11-58 16,5-10 13-16,0 0-27 0,-2-22 12 15,-5-8 4-15,-8-6-8 16,-14-2-21-16,-3-3-3 16,-14 4 0-1,-16 5 68-15,-8 8-9 0,1 9 37 16,-4 9-15-16,9 6-48 15,0 8-33-15,6 19-44 16,4 14-62-16,7 6-87 16,15-26-205-16,0-3-154 15</inkml:trace>
  <inkml:trace contextRef="#ctx0" brushRef="#br0" timeOffset="11173.7962">9184 6951 299 0,'-12'0'149'0,"12"0"-60"15,12-6-16-15,11-5-47 0,5 0-17 16,-1 3 37-1,2 2-6-15,-1 3 16 0,-3 3 27 16,-4 0-1-16,-3 3-9 16,-9 6-39-16,-7 4-31 15,-2 0 1-15,-6 2 25 16,-8-2-1-16,-3-2-7 16,4-3-3-16,8-3-4 15,5-4-14-15,0-1-3 16,13 0-40-16,9 0-61 15,3 0 32-15,1 0 18 16,-5 0 43-16,-2 2 11 0,-5 13 27 16,-2 7-8-1,-7 4-6-15,-5 1-1 0,-5 1 34 16,-16-3 8-16,-3-4 0 16,-2-4-23-1,3-5 9-15,0-7-12 0,2-5-28 16,3 0 0-16,11-17-72 15,4-7-67-15,3-6-104 16,3 15 1-16,10 1-159 16</inkml:trace>
  <inkml:trace contextRef="#ctx0" brushRef="#br0" timeOffset="11621.5558">9560 6867 463 0,'-31'0'142'16,"15"2"-59"-16,7 1 34 15,7 0-22-15,2-2-91 16,16 0-4-16,12-1-47 16,9 0 30-16,3 0-8 15,3 0 12-15,-9 0 11 16,-2 0 4-16,-9 2 25 15,-11 5 6-15,-6 2 25 16,-6 0 14-16,0 1 5 16,-10 2-8-16,-1-2 11 0,0 1-16 15,6-5-36 1,5 1-25-16,0-2-3 0,17-2-26 16,11-2-54-1,6 0 21-15,-3-1 37 0,-4 2-2 16,-8 5 11-16,-3 3 13 15,-9 6 7-15,-7 6-3 16,0 4 16-16,-18 1 31 16,-17 0 17-16,-7-3 13 15,-4-4-13-15,0-5 1 16,1-5-21-16,12-6-36 16,6-4-12-16,9 0-21 15,12-8-92-15,6 1-180 16,3-3-183-16</inkml:trace>
  <inkml:trace contextRef="#ctx0" brushRef="#br0" timeOffset="43697.0278">7650 8736 276 0,'21'0'170'16,"5"0"-85"-16,17 0-8 15,10 0 26-15,5 0 18 16,4 0-50-16,-5 0-47 15,-5 0-19-15,-4 0-5 16,-6-2-2-16,-9-1-2 16,-3 2-14-16,-9 1-61 15,-9 0-72-15,-12 0-76 16,0 0-102-16</inkml:trace>
  <inkml:trace contextRef="#ctx0" brushRef="#br0" timeOffset="44816.2357">8589 8713 31 0,'-5'0'148'0,"5"0"-95"16,0 0-31-16,0 0 10 16,0 0 9-16,0 0 5 15,0 0-12-15,2 0 15 0,12 0 9 16,9 0 20 0,13 0 11-16,15 5 6 0,13-3-1 15,9 0-32-15,9 1-22 16,3-1 13-16,-1-2 4 15,-4 0-22-15,-7 0-28 16,-12 0-7-16,-10 0-29 16,-11 0-47-16,-6 0-56 15,-34 0-68-15,0 0-94 16</inkml:trace>
  <inkml:trace contextRef="#ctx0" brushRef="#br0" timeOffset="46265.914">2151 9171 84 0,'-2'-13'55'16,"0"8"-55"-16,0 0-16 0,-1 4 16 15,-1 0 19-15,1 1 10 16,-1 0 31-16,1 0 13 16,2 0-17-16,1 0-7 15,-2 0 15-15,2 0-5 16,0 0-4-16,0 0 2 15,3 0-19-15,25 0 16 16,18 0 6-16,27 0 73 16,29 0-9-16,17 0-77 15,10-1-20-15,0-5-6 0,-12 1-15 16,-12-1-6 0,-20-1-42-16,-8 3 22 0,-15 1 1 15,-11-1-40-15,-10 4-82 16,-14 0-53-16,-27 0-30 15,-5 0-133-15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9:34:07.80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5604 4285 141 0,'0'0'170'0,"0"0"-104"16,0 0-16-16,0 0 14 0,2 0 0 15,0 0-12 1,1 0-31-16,1 0-21 0,0-1 8 16,7-1 21-16,4-1-3 15,6 0 6-15,5 0-13 16,9-1 6-16,3-1-18 16,0-1-3-16,2-1 1 15,3-1-2-15,-7 0-3 16,2 2-12-16,-4 0-19 15,-4-1-22-15,-7 5-4 16,-4 0-39-16,-5-1 19 16,-3 3-22-16,-11 0-30 15,0 0-10-15</inkml:trace>
  <inkml:trace contextRef="#ctx0" brushRef="#br0" timeOffset="928.4157">5699 4188 95 0,'0'-1'118'16,"0"1"-44"-16,0 0-23 16,0 2 2-16,-14 10-14 15,-3 5 7-15,-5 2-8 16,-2 1-1-16,-1 0-8 16,-1-2-2-16,3 0 1 15,-5-5-1-15,8-2 0 16,7-3-18-16,2-3-3 15,6-1-4-15,5-3-1 0,0 0-1 16,0 0-1 0,0-1-7-16,5 0 0 0,7 0 4 15,2 0 4-15,6 0 11 16,-2 0 4-16,3 0-10 16,0 0-5-16,0 0 0 15,-2 0 2-15,-1 0-2 16,-2-1 0-16,-4-1 5 15,-3 0-3-15,-1 0 0 16,-5-1-1-16,-1 1 3 16,0 1 2-16,-2 0 17 15,0 0 6-15,0-2-8 16,4 0-13-16,-2 0-8 0,-1-1 2 16,1 1 1-16,0-1-3 15,1-1 0-15,-3-1-7 16,2-1 0-16,-2-2 7 15,0-1-17-15,0-2-2 16,0-1 0-16,0 1-7 16,-5 0 16-16,1 3-8 15,-3 3 6-15,5-1 0 16,0 5-12-16,1 0-12 16,1 2-47-16,-2 0-22 15,2 0-137-15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9:34:58.17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2536 4061 102 0,'-3'0'40'0,"0"0"-5"15,3 0 2-15,-1 0 5 16,1 0-5-16,-2 0-3 15,0 0 0-15,0 0 11 16,2 0 2-16,0-1-4 16,0 1-14-16,0 0-5 0,0-1-5 15,0 1-6 1,0 0-2-16,0 0-3 16,0 0 0-16,0 0-4 0,0 0-4 15,0 0-3-15,0 0-5 16,0 0 1-16,0 0 4 15,0 0 3-15,0 0 0 16,0 0 1-16,0 0 3 16,0 0-4-16,0 0 3 15,0 0 8-15,0 0 6 16,0 0 0-16,0 0-4 16,0 0-5-16,0 0-8 15,0 0-3-15,0 0-1 0,0 0-2 16,0 0 6-1,0 1-8-15,-3 3 8 0,-1-2 3 16,0 0 2-16,-1 0 3 16,2-1-4-16,1 0-2 15,-2-1 2-15,2 0-1 16,2 0-2-16,0 0-1 16,0 0 3-16,0 0 2 15,0 0-2-15,0 0-2 16,0 0 0-16,0 0 3 15,0 0 2-15,0 0-6 16,0 0-2-16,0 0-4 16,0 0 0-16,0 0 6 15,0 5 0-15,0-1-2 0,0 1-1 16,0-1 3-16,-2-1 4 16,-1 0 10-16,0-1 0 15,1-2 1-15,2 0-1 16,0 0-5-16,0 0 3 15,0 0-7-15,0 0-5 16,0-2-12-16,5-4-18 16,0 1 10-16,1 2 8 15,-1 1-1-15,0 2 13 16,-2 0 11-16,-2 0-4 16,-1 0-7-16,2 0 0 15,-2 0-1-15,0 0 0 16,0 1 2-16,0 0-1 0,0-1 3 15,0 0-1-15,0 0 6 16,0 0-1-16,0 0-3 16,0 0 6-16,0 0 1 15,0-4-1-15,2-2-10 16,5-2-8-16,-4 3-4 16,5-2-8-16,0 4 3 15,-5 1 13-15,3 0 4 16,-6 2 2-16,2 0-2 15,-2 0-2-15,1 0-2 16,1 0-6-16,-2 2 9 16,0 3 1-16,0 1 2 0,0-1-2 15,0-2-1-15,0-1 0 16,0-1 1-16,0 0 4 16,0 0-4-1,0 0-10-15,0-1-12 0,0 0 5 16,-3 0 8-16,1 0 6 15,2 0 3-15,-4 0 6 16,4-1 0-16,0-2-4 16,0-1-2-16,0 2-4 15,0 0-3-15,0 1-1 16,0 1-2-16,0 0-1 16,4 0 11-16,-4 0 11 15,0 0-9-15,0 0-2 0,0 0-2 16,0 0-2-1,0 0 0-15,0 0 3 0,0-1-4 16,0 0-65-16,0-1-85 16,0-1-208-16</inkml:trace>
  <inkml:trace contextRef="#ctx0" brushRef="#br0" timeOffset="20702.2192">11174 6393 305 0,'0'-1'232'0,"0"-1"-78"0,5-1-21 16,-2 0 17-16,2 1-32 15,-1 1-45-15,0 1-14 16,-1-1 0-16,-1 1-3 16,-2 0-12-16,1 0-21 15,1 0-11-15,1 0-5 16,0 6-4-16,-3 2 4 16,0-2 4-16,0-1-4 15,-3 0 0-15,-5-2-5 16,-1-1 7-16,0 0-9 15,3-2-18-15,2 0-8 16,3 0-18-16,1-12 12 0,0-1-9 16,1-1-2-1,9 3 0-15,1 1 6 0,-1 4 15 16,1 5 7-16,-2 1 10 16,1 0-1-16,-4 5-77 15,3 10-88-15,-7-6-20 16,-2-1-82-16</inkml:trace>
  <inkml:trace contextRef="#ctx0" brushRef="#br0" timeOffset="21166.6864">11411 6376 309 0,'1'0'244'15,"-1"0"-127"-15,0 0-18 16,0 0 61-16,0 0-48 15,0 0-60-15,0 0-25 16,-3 0-6-16,-3 1 17 16,3 1-7-16,1-1-10 15,2-1-5-15,0 0-1 16,0 0 8-16,0 0-10 0,11-1-13 16,-1-4 0-16,3 0 0 15,-5 3 2-15,3 2 13 16,-1 0-8-16,-2 0-6 15,-3 0 6-15,-1 2-7 16,-4 4 0-16,0 1-3 16,0-2-11-16,0 0-21 15,-4 0-44-15,-5-1-90 16,2-3-145-16,3-1-115 16</inkml:trace>
  <inkml:trace contextRef="#ctx0" brushRef="#br0" timeOffset="21615.9818">11251 6526 245 0,'-8'-1'280'16,"7"0"-155"-16,1 1 15 15,0 0 25-15,0 0-50 16,0 0-40-16,0 11-36 15,0 5 36-15,6 3 22 16,12 1-23-16,12-1-24 16,9-4 14-16,3-7-4 15,6-7 3-15,1-1-34 16,-5-11-16-16,-3-11 4 0,-10-7-17 16,-10-1 0-1,-10-3-26-15,-8 4-9 0,-3 4 0 16,0 8-3-16,-12 9-51 15,-8 8-41-15,1 0-125 16,9 8-208-16,-1 4-184 16</inkml:trace>
  <inkml:trace contextRef="#ctx0" brushRef="#br0" timeOffset="22782.8248">11346 6184 253 0,'-30'-3'84'16,"10"3"-31"-16,-2 0 20 0,-1 3 1 16,-4 8-3-16,-2 5-7 15,-2 6 15 1,-5 9 9-16,-1 8 7 0,2 10-9 16,5 6-43-16,7 9-14 15,15 3 11-15,8 4 8 16,26 3 1-16,27-5-29 15,18-4-2-15,19-12 15 16,13-17-27-16,7-15-6 16,-5-17-10-16,-5-4-13 15,-10-24 10-15,-10-13 7 16,-15-16-6-16,-12-12 12 16,-13-11 13-16,-13-10 52 15,-20 1 2-15,-7 4 13 16,-18 9 25-16,-29 12 51 0,-22 11-57 15,-18 10-88-15,-12 15-11 16,-6 16-56-16,0 8-46 16,-6 29-39-16,0 16-63 15,72-16-159-15,6-2-165 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9:36:41.57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4849 5388 105 0,'-15'7'113'15,"6"-4"-55"-15,4 0 3 16,5-1 4-16,0-2-12 16,0 0-17-16,0 0-1 15,0 0 2-15,0 0-8 16,0 0 3-16,0 0 9 15,0 0-2-15,0 0-12 16,0 0-18-16,0 0-9 16,0 0 0-16,11 0-31 15,9 0 13-15,15 1 13 0,12-1-21 16,14 2-3-16,7-2-15 16,9 0-16-16,0 0 19 15,-1-3 21-15,-7-2 6 16,-9 1-22-16,-7-2-16 15,-7 2 35-15,-11 1 10 16,-8 0-4-16,-12 2-31 16,-8 0-2-16,-5 1 0 15,-2 0-21-15,0 0-13 16</inkml:trace>
  <inkml:trace contextRef="#ctx0" brushRef="#br0" timeOffset="987.9929">6152 5436 130 0,'72'2'249'16,"-17"-2"-249"-16,0 0-15 16,0 0 2-16,-1-2-10 15,-6-2-49-15,-39 2-41 16</inkml:trace>
  <inkml:trace contextRef="#ctx0" brushRef="#br0" timeOffset="1620.2056">7672 5360 259 0,'97'-10'30'0,"-25"0"-30"16,-2-1 0-16,-4 0-2 15,-51 6 2-15,1 2-165 16</inkml:trace>
  <inkml:trace contextRef="#ctx0" brushRef="#br0" timeOffset="2255.0265">9074 5372 228 0,'16'5'171'0,"31"-2"-28"16,20 1 12-16,12-2-26 15,10-1-48-15,4-1-53 16,2 0-9-16,-7 0 54 16,-5 0-65-16,-10-5-8 15,-6 0-58-15,-12 3-40 16,-48 1-116-16,-7 1-177 16</inkml:trace>
  <inkml:trace contextRef="#ctx0" brushRef="#br0" timeOffset="31334.6393">5094 2626 476 0,'-2'-12'91'15,"0"8"-25"-15,2 2 70 16,0-1-18-16,0 3-33 15,0 0-30-15,0 0-6 16,0 0-1-16,0 0-15 16,0 13-33-16,0 11 6 15,0 12 13-15,0 8 59 0,0 4-18 16,2 0 0-16,0 1 1 16,1-4-28-16,0-5-6 15,4-5-20-15,-4-8 2 16,5-3-3-16,-3-7-6 15,1-4 2-15,-3-5-2 16,-1-4 0-16,-2-1 0 16,2-2-4-16,-2-1 4 15,0 0 0-15,0 0 2 16,0 0 1-16,0 0 1 16,0 0-2-16,0 0 5 15,0 0-7-15,0 0 5 16,0 0 6-16,0-3-11 15,-2-6-3-15,-1-2 1 0,-5-4-6 16,0-4 7-16,-3-3-14 16,4-2-8-16,-3-1-6 15,2 1 4-15,2 4-8 16,0 2 14-16,1 6 9 16,3 3-9-16,0 6 8 15,0 0 6-15,2 3 2 16,0 0-12-16,0 0-7 15,0 0-7-15,0 5-2 16,0 7 16-16,0 7 14 16,6 5 1-16,0 5 1 15,4 2 27-15,-5 0 8 16,4 0-10-16,-2-4-13 0,1-3 1 16,0-7-7-1,0-1-6-15,-2-4-1 16,-3-4 2-16,-1-1 2 0,3-4-4 15,-2-1 0-15,-2-1 0 16,-1-1 1-16,0 0 3 16,0 0 11-16,0 0 5 15,0 0 11-15,0-7-3 16,0-9-28-16,2-5 4 16,2-8 3-16,0-3-7 15,3-4-2-15,2 3 0 16,-2 5-23-16,1 5 4 0,-7 7 21 15,1 4 2-15,-2 4-2 16,0 3-3-16,0 2 1 16,0 1 2-16,0 0 3 15,-9-1-3-15,2 2-3 16,-4 0-4-16,-4 1-3 16,1 0-3-16,-4 0 1 15,2 6-24-15,0 1-6 16,3 0-16-16,3-1-23 15,2 1-27-15,5 0-90 16,3-5-65-16,0 0-80 16</inkml:trace>
  <inkml:trace contextRef="#ctx0" brushRef="#br0" timeOffset="31853.4834">5393 2735 409 0,'-1'0'182'0,"1"0"-72"15,0 7-23 1,0 16-56-16,0 13 50 0,9 8 57 16,-4 2-22-16,3-3-20 15,-1-5-28-15,-3-7-37 16,0-7-26-16,1-5-5 15,-1-7-22-15,1-6-66 16,-3-3-69-16,-2-3-117 16,0 0-11-16,0-11-59 15</inkml:trace>
  <inkml:trace contextRef="#ctx0" brushRef="#br0" timeOffset="32145.4162">5339 2691 336 0,'0'-35'132'0,"11"24"-65"0,11 1 34 16,12 6-19-16,8 4-14 15,8 0 6-15,-5 10-8 16,-3 9-5-16,-8 3 25 16,-13 3-20-16,-8-1-29 15,-9 2-22-15,-4 1 25 16,-4 0 16-16,-17 2 1 15,-7-2-20-15,-5-2-9 16,2-4-14-16,2-4-9 16,6-6-5-16,11-1-89 15,5-4-90-15,7-3-45 16,0 1-45-16,0-4 52 16,5 0-126-16</inkml:trace>
  <inkml:trace contextRef="#ctx0" brushRef="#br0" timeOffset="32646.5718">5685 2929 423 0,'5'27'110'16,"-5"0"-12"-16,0-2 62 16,2 1-17-16,5-7-42 15,-5-3-47-15,0-6-26 0,1-6-7 16,-3-3 0-16,0-1-3 15,0 0 12-15,0-14 9 16,0-6-21-16,0-6-17 16,0-4-1-16,0 0-1 15,8 3-8-15,0 2-10 16,6 6-10-16,-2 6 2 16,5 3 7-16,1 4-22 15,2 2-9-15,1 4-25 16,-2 0-15-16,-3 0 56 15,-6 0 35-15,-4 4 3 16,-6 2-3-16,0 5 0 16,0 6 30-16,0 7 31 15,0 6-20-15,0-1-18 16,0-1-4-16,11-4-19 0,2-8 0 16,6-7 0-16,1-7 8 15,-4-2 25-15,0-3 2 16,-5-13 6-16,-6-5-7 15,-5-2-34-15,0-3 0 16,-13 1 14-16,-8 1-8 16,-3 5 18-16,-3 6-1 15,6 7-23-15,7 5-34 16,3 1-105-16,7 5-97 16,4 3-27-16,0-2-157 15</inkml:trace>
  <inkml:trace contextRef="#ctx0" brushRef="#br0" timeOffset="33611.7945">6142 2522 291 0,'7'0'143'16,"-4"16"-48"-16,8 21 33 15,4 10 4-15,1 4 37 16,2 0-42-16,-2-3-36 16,-2-5-30-16,-2-5 2 15,-4-7-24-15,-2-10-27 0,-1-7 3 16,-3-6-7-16,-2-5-4 16,0-3-2-1,0 0 5-15,-2 0 3 0,-14-9-6 16,-4-8-4-16,-10-1-14 15,3 4 1-15,5 6 5 16,-3 6-6-16,4 2-3 16,0 8-17-16,6 13-2 15,-1 5 23-15,10 3-18 16,6 3 0-16,0-5-6 16,22-3-7-16,4-5 10 15,8-7-18-15,1-7 1 0,-1-5 8 16,-2-2-45-1,-4-14-44-15,-7-6-10 0,-6-4 43 16,-6-2 63-16,-4-5 20 16,-5-2 16-16,0-1 24 15,-3 7 14-15,-2 9 28 16,-1 10 19-16,2 10-9 16,-1 2-64-16,0 17-2 15,-1 7 1-15,6 4 15 16,0-2 12-16,0-3 10 15,16-4 9-15,-1-5-2 16,2-5-14-16,1-5-14 16,-2-5-14-16,0-1 3 15,-1-1 20-15,1-11-7 16,-2-2-18-16,-2 2 4 0,-3 1-11 16,-2 5-4-1,-5 3-6-15,-2 3-22 0,0 0-15 16,0 14-8-16,0 3 51 15,0-1 7-15,11-4 1 16,2-6-4-16,7-4 1 16,1-2 12-16,5-3 13 15,-3-11-30-15,-1-2-10 16,-4-2-44-16,-5 0-6 16,-2-1 31-16,-6-1-19 15,0-1 7-15,-5 0 29 16,0 6-4-16,-2 5 16 0,-8 9 1 15,-7 1 0 1,2 5 15-16,-3 13 9 0,1 3 7 16,5 1 0-16,6-1-31 15,3-3 42-15,3 0-1 16,0-4-2-16,11-1 2 16,5-3-11-16,8-4-11 15,-1-4-11-15,5-2 6 16,-3 0-15-16,-1-4-60 15,-3-6-46-15,-5-1-27 16,-4 0-21-16,-3 0-29 16,-9 6-16-16,0 1-60 15</inkml:trace>
  <inkml:trace contextRef="#ctx0" brushRef="#br0" timeOffset="33839.2537">6747 2532 357 0,'-5'0'96'15,"4"15"-33"-15,1 24 99 16,0 9 13-16,7 5-44 16,12 1-22-16,-1 0 21 15,-2-6-41-15,3-3-37 0,-4-10-40 16,-2-7-12-1,1-9 0-15,-2-8-96 0,0-6-81 16,-8-5-102-16,1-7-74 16</inkml:trace>
  <inkml:trace contextRef="#ctx0" brushRef="#br0" timeOffset="33989.395">6879 2792 491 0,'-36'-1'260'15,"13"1"-84"-15,1 13-74 16,7 5-90-16,12 1-12 16,3 0-92-16,5-5-69 15,8-12-107-15,3-2-122 16</inkml:trace>
  <inkml:trace contextRef="#ctx0" brushRef="#br0" timeOffset="34378.7066">6966 2829 252 0,'0'24'231'0,"0"6"-123"16,0-1-14-16,8-4 27 15,6-7-39-15,2-5-43 16,3-7-39-16,-1-6-8 16,-5 0-15-16,5-7-19 15,-6-10-40-15,-1-3-18 16,-6-2-2-16,0-1 60 15,-3 4 29-15,-2 3 13 16,0 10 3-16,0 6 40 0,0 6-38 16,0 14-3-16,0 3 52 15,0-1 41-15,2-3-13 16,12-2-1-16,0-7 17 16,3-6 7-16,0-4-6 15,0 0-14-15,-5-14-13 16,-1-8-47-16,-4-2-18 15,-4-1-7-15,-3 0 2 16,0 5 1-16,0 6-3 16,0 5-81-16,0 6-46 15,0 3-55-15,0 0-84 0,-1 5 2 16,1 1-120 0</inkml:trace>
  <inkml:trace contextRef="#ctx0" brushRef="#br0" timeOffset="34565.7046">7302 2807 149 0,'4'0'393'0,"-4"6"-301"15,0 13 2-15,2 2 48 16,3 2-36-16,5-4-7 16,1-4-39-16,-1-6-41 15,-2-3-19-15,-2-4 0 0,1-2-92 16,1 0-89-1,-8-1-27-15,5-6-181 0</inkml:trace>
  <inkml:trace contextRef="#ctx0" brushRef="#br0" timeOffset="34813.2938">7336 2494 351 0,'-13'12'110'16,"13"37"20"-16,0 11 6 16,11 3-22-16,10-1-15 15,-3-6 4-15,3-8-37 16,-3-7-7-16,-1-8-37 0,-3-10 0 16,-2-8-17-16,-5-7-5 15,0-6-13-15,-2-2-67 16,2 0-72-16,-4-10-73 15,-2 0-96-15</inkml:trace>
  <inkml:trace contextRef="#ctx0" brushRef="#br0" timeOffset="35247.4535">7518 2782 459 0,'-26'-3'143'15,"10"3"-106"-15,5 0-31 0,6 12-6 16,2-1-11-16,3 2-36 16,0-2-32-16,5-1-10 15,7-2 32-15,3-2 27 16,1-3 25-16,-1-3 5 16,3 0 60-16,1 0 1 15,0 0-10-15,0-3-13 16,-3-1 6-16,1 0 0 15,3 0-21-15,-4-1 1 16,1 0 4-16,-1 2 6 16,-3 2-5-16,0 1-9 0,-2 0-9 15,1 0 2-15,1 7 13 16,-1 4 2-16,2 5 15 16,-1 2 35-16,0 5 16 15,0 3-14-15,1 1-5 16,-2 0-21-16,-2-3-24 15,1-3-25-15,-2-3-5 16,-6-5 0-16,5-4 0 16,-8-4-42-16,0-2-70 15,0-3-163-15,0 0-68 16,-6-1 20-16</inkml:trace>
  <inkml:trace contextRef="#ctx0" brushRef="#br0" timeOffset="35482.5381">7304 2564 674 0,'-20'-5'441'0,"20"5"-234"15,0-1-123-15,0 1-5 16,0 0-79-16,4 0-46 16,3 0-93-16,-3 6-301 15,-1 3-231-15</inkml:trace>
  <inkml:trace contextRef="#ctx0" brushRef="#br0" timeOffset="37918.4145">5131 3010 58 0,'0'0'58'16,"0"0"10"-16,0 0 9 0,0 0 0 15,0-1-15-15,0 0-7 16,-2-1-12-16,2 0-23 16,-3 0-12-16,3 0 4 15,0 1 14-15,0-1-21 16,0-1-3-16,0 1-1 16,0 0 0-16,0 0 8 15,0 1 15-15,0-1-2 16,0 1-1-16,0-1-12 15,0 1-9-15,0 0 0 16,0 1 1-16,0 0-1 16,0 0-19-16,0 0 19 15,3-1 6-15,-3 0-2 0,0 0 1 16,0 0-1-16,0 1 4 16,0-1 1-16,0 1 4 15,0 0 4-15,0-1 1 16,0 1-7-16,0 0-1 15,0-1-5-15,0 1-1 16,0-1-1-16,0 1 0 16,0 0 0-16,0-1-2 15,0-2 2-15,0 2-3 16,0-2-3-16,0-1 3 16,0 1-23-16,0-2 14 15,0 3 9-15,0-2 1 0,2 3-1 16,-1-1-5-1,1 0-20-15,-2 2 8 0,2-3 7 16,-2 3 10-16,0 0 10 16,0 0-10-16,0 0-8 15,0 0-5-15,0 0 9 16,0 0 3-16,0 0 1 16,0 0-3-16,0 0-5 15,6 0-5-15,-5 0 12 16,1 0-8-16,2 0-9 15,-2 0 18-15,-2 0 2 16,0 0 7-16,0 0 4 16,0 0-5-16,0 0 1 15,0 0 2-15,0 0 3 0,0 0-14 16,0 0 0-16,0 0-2 16,0 0 1-16,0 0-1 15,0 0-4-15,0 0 2 16,0 0 4-16,0 0 2 15,0 0 0-15,0 0 0 16,0 0 4-16,0 0-5 16,0 0-1-16,0 0 0 15,0 0-4-15,0 1 2 16,0-1-2-16,0 0-5 16,0 0-6-16,0 2-50 15,0 0-51-15,0-2-27 16,0 0-142-16</inkml:trace>
  <inkml:trace contextRef="#ctx0" brushRef="#br0" timeOffset="42305.652">5613 3241 156 0,'0'0'56'16,"0"0"-11"-16,0 0 16 16,0 0-34-16,0 2 8 15,0 9-1-15,6 3-14 16,0 4 14-16,4 6 12 16,1 5-5-16,-4 4 2 15,-1 1-24-15,1 0-11 0,-7-1-8 16,0-3 1-1,0-3-1-15,-13 0-6 0,-8-5-12 16,-7-2 1-16,-7-2 13 16,-10-1 0-16,-8-5-3 15,-4-4-2-15,-6-4 8 16,-7-3 1-16,-3-1 0 16,-4 0 2-16,-4 0 0 15,3 0-2-15,5 0 0 16,5 0 0-16,9 0 2 15,8 8 11-15,4 1-1 16,8 2-8-16,0-2-4 0,11 0-3 16,6-2-5-1,8-1-9-15,4 0-10 0,2-3-3 16,5 0 1-16,3-2 10 16,0-1 9-16,0 0 4 15,0 0 6-15,0 0-13 16,0 0-95-16,3-5-112 15</inkml:trace>
  <inkml:trace contextRef="#ctx0" brushRef="#br0" timeOffset="43033.9142">4661 3547 195 0,'16'-4'147'15,"-16"4"-102"-15,0 0-9 16,0 0-5-16,0 0-31 16,-7 12 0-16,-8 7 32 0,-10 3 31 15,1 1-8-15,-3 1-24 16,4-2-8-16,2 0-11 16,3-2 0-16,1-4-7 15,4-2-4-15,6-5 0 16,5-4-1-16,-2-3-6 15,4-1-7-15,0-1 2 16,0 0 1-16,0 0 7 16,0 0-4-16,0 0 7 15,6 0 1-15,5 0 12 16,4 0-7-16,5 0-2 16,7 0-1-16,6 0-3 15,0 0 3-15,5 4-2 0,-7-1-1 16,-9-1 0-1,-2 0 0-15,-7-2 3 0,-5 0-1 16,-7 0-1-16,1 0 0 16,-2 0 6-16,0 0-7 15,0 0 1-15,0 0-1 16,0 0 11-16,0 0 0 16,0 0-1-16,0 0-10 15,0-5-8-15,0-4 8 16,-2-3 5-16,1-3 9 15,-1-2 17-15,-3-3-23 16,2 0-8-16,-6 1 3 16,5 2-3-16,-3 3 0 15,5 6 0-15,-3 3-6 0,5 3-27 16,-2 2-13-16,2 0-26 16,0 0-22-16,0 0-62 15,0 0-144-15</inkml:trace>
  <inkml:trace contextRef="#ctx0" brushRef="#br0" timeOffset="44839.674">5785 3208 98 0,'0'0'156'0,"0"0"-102"15,7 0 8-15,12 0 40 16,13 0-6-16,7 0-69 16,8-4-22-16,8 0 0 15,2 0 16-15,7-1 2 16,1 1 15-16,2 1 0 16,4 1-19-16,5 0-2 15,3 0-9-15,0 0 1 16,3 1-3-16,0 0 4 0,7-1 0 15,0 1 37-15,-3-3-21 16,-5 2-21-16,-9-1-3 16,-6 1-1-16,0-1-1 15,-5 1-1-15,-7-1-6 16,-4 0-26-16,-13 1 8 16,-7-1-12-16,-6 2 15 15,-8 1-1-15,-7 0 0 16,-7 0 20-16,-2 0-11 15,0 0-50-15,0 0 1 16,0 0 0-16,0 0-32 16,0 0-74-16</inkml:trace>
  <inkml:trace contextRef="#ctx0" brushRef="#br0" timeOffset="67559.7153">10245 5861 243 0,'0'-1'79'15,"0"1"-47"-15,0 0 6 16,0 0-5-16,0 0-20 16,0 0-6-16,0 0 0 15,0 0 17-15,0 0 20 16,0 0 23-16,0 0-13 0,0 0-4 15,0 0 7-15,0 0-10 16,0 0-13-16,-2 0 1 16,2 0 9-16,0 0-7 15,0 0-5-15,0 0-18 16,0 0-6-16,0 0 1 16,0 0-3-16,0 0 5 15,0 0-2-15,0 0 0 16,0 0 23-16,0 0-17 15,0 0-3-15,0 0-2 16,0-1-4-16,0 1 3 16,0 0-9-16,0 0-1 15,0 0-11-15,0 0-6 16,2 0 18-16,-2 0 0 0,0 0 16 16,0 0-14-16,0 0-2 15,0 0 0-15,0 0 0 16,0 0-6-16,0 0-15 15,0 0 21-15,0 0 16 16,0 0 11-16,0 0-4 16,0 0-10-16,0 0 1 15,0 0-3-15,0 0-7 16,0 0 2-16,0 0-6 16,0 0 0-16,0 0-24 15,3 0-60-15,2 0-57 0,1 0-104 16,-1 1 9-1,-3-1-126-15</inkml:trace>
  <inkml:trace contextRef="#ctx0" brushRef="#br0" timeOffset="107758.5042">8533 4023 7 0,'-2'0'0'16</inkml:trace>
  <inkml:trace contextRef="#ctx0" brushRef="#br0" timeOffset="215047.8913">10309 5705 105 0,'31'0'12'0,"4"-2"1"0,5-8 46 15,8-2 12-15,-2-4-42 16,5-3-21-16,1-1-6 16,-9-4 2-16,-2-1-4 15,-8 0-14-15,-12-1-32 16,-21 17-38-16</inkml:trace>
  <inkml:trace contextRef="#ctx0" brushRef="#br0" timeOffset="554822.306">5076 7498 304 0,'0'-8'147'0,"0"1"-45"15,0 2 31-15,0 1 17 16,0 2 4-16,0 0 0 16,0 2-23-16,-3 0-32 15,3 8-13-15,0 32-50 16,5 31-29-16,11 32 96 15,3 31 4-15,-1 21-49 16,-4 17-32-16,-8 8-19 16,-6-5 4-16,0-12-11 15,-5-21 2-15,-9-18 6 16,2-17-8-16,1-21 0 16,2-16-10-16,6-20-27 15,-2-17-8-15,5-17-76 0,0-9-54 16,0-7-58-1,0-16-148-15,5-6-24 0</inkml:trace>
  <inkml:trace contextRef="#ctx0" brushRef="#br0" timeOffset="555888.6043">5136 7456 426 0,'13'-14'115'16,"3"-2"-111"-16,10 1-4 0,9 3 34 15,5 0 26-15,14 2-4 16,21 2 20-16,26 3 23 16,20-2 62-16,28 4-39 15,21-3-20-15,14 1-22 16,8-1-28-16,7 0-11 16,-10 1-18-16,-7 0-19 15,-18 0-4-15,-17-1 10 16,-23 1-1-16,-18 0-9 15,-22 1-10-15,-20 1 6 16,-16 1-5-16,-22 1 4 16,-12 0 3-16,-11 1 2 0,-3 0 5 15,0 0 11-15,0 0 1 16,0 0 2-16,0 20-19 16,12 23 6-16,9 25 8 15,7 24 37-15,-1 22-8 16,3 18-21-16,-9 10-22 15,0 2 28-15,-3-4-13 16,-5-14-10-16,0-16-1 16,3-17-2-16,-5-16 3 15,-4-12-3-15,1-14 0 16,-3-7-2-16,-1-9 0 16,-4-3 0-16,0-5 0 15,0 1 2-15,2-3 16 0,3 1-3 16,-5-2-11-1,1 1 0-15,-1 3-4 0,0-1 3 16,0 2-3-16,0-2-1 16,-6-4-14-16,-7-1 2 15,-10 1-9-15,-5-3 10 16,-11 0-15-16,-10-2 6 16,-4-2 7-16,-10-1-1 15,2 0 13-15,-2-5-1 16,-4-3 5-16,-4-4-2 15,-12-3 11-15,-12 0-6 16,-9-3-5-16,-12-10-4 16,-8-1-1-16,-11 0 5 15,-6 1-4-15,-7 4 4 0,0 5 0 16,-5 4-2-16,5 0-1 16,9 2-10-16,8 7 11 15,15 4 0-15,16-2-1 16,15-1-15-16,13-5-54 15,16-4 1-15,-2-1-15 16,8 0-6-16,5 0 15 16,5-1 2-16,17-6-11 15,12-5-24-15,11 7-122 16,21-1-64-16</inkml:trace>
  <inkml:trace contextRef="#ctx0" brushRef="#br0" timeOffset="556589.5687">5246 8179 360 0,'-44'9'136'15,"39"-7"-136"-15,5-2-24 16,0 1 23-16,14 1 1 0,2 0 41 15,5 4-2-15,0-1 9 16,-2 2 30-16,1 0 0 16,-3 0-14-16,6 2 1 15,1-5 6-15,15 3 1 16,17 0 4-16,17-3-16 16,27 1 14-16,31-3 50 15,26-2 0-15,22 0-34 16,11 0-22-16,4 0-16 15,-6 0-36-15,-11-13-14 16,-10-1 5-16,-14-4 8 0,-21 0-9 16,-15 2-6-1,-16 0-2-15,-21 1-17 0,-22 1 12 16,-16 3 7-16,-23 6-2 16,-15 2 2-16,-4 1-22 15,0 2-37-15,-13-2-10 16,-2 2 29-16,-7 0-63 15,2 0-61-15,9 2-116 16,2-2-161-16</inkml:trace>
  <inkml:trace contextRef="#ctx0" brushRef="#br0" timeOffset="557340.3424">6265 7343 3 0,'8'-9'327'0,"-4"9"-199"16,-2-3-29-16,0 3 3 15,4 0 3-15,-1 0 0 16,10 16-2-16,-1 13-44 16,5 20 24-16,0 18 21 15,1 21-4-15,-3 19-23 16,1 18-7-16,-9 10 0 15,-8 11-10-15,-1-5-18 16,-6-11-14-16,-5-13-22 0,-2-24 8 16,8-14-14-1,0-17 4-15,5-12 5 0,0-9-9 16,0-7 0-16,0-8-5 16,7-4-29-16,2-5-11 15,1-1-27-15,1-5-13 16,-1-2 2-16,-7-2-29 15,5-3-60-15,-7-4-67 16,-1 0 8-16,0 0-187 16</inkml:trace>
  <inkml:trace contextRef="#ctx0" brushRef="#br0" timeOffset="558441.4111">6326 8767 88 0,'0'1'134'0,"0"-1"-54"15,2 0-18-15,-1 0 8 16,-1 0-11-16,3 0-27 16,-1 0-27-16,3 0 6 15,-2 0-7-15,0 2-1 16,-1-2-3-16,1 2 0 16,1-2 0-16,1 2-2 15,-3-2-7-15,0 0 0 0,0 0 3 16,-2 0-2-16,0 0-2 15,3 0 5-15,-3 0 1 16,0 0 7-16,0 0-3 16,0 0 1-16,0 2 5 15,4-1 1-15,-2 3 12 16,0 3 16-16,3 4 5 16,-2 5-4-16,2 4-19 15,-3 2-9-15,-1 1 6 16,1 4-4-16,0-2 5 15,2 2 3-15,-4 0 2 16,0-2 3-16,0 0-2 16,0-1 0-16,0-3-6 0,0-1-8 15,0-2-3-15,-4-2-2 16,2-3-2-16,2-1-8 16,0-3-25-16,0-2-21 15,0-1-8-15,0-2-5 16,0-3-12-16,0-1-24 15,0 0-99-15</inkml:trace>
  <inkml:trace contextRef="#ctx0" brushRef="#br0" timeOffset="563621.3536">7588 7251 82 0,'0'-3'292'0,"-2"3"-175"16,2 0-51-16,-3 0 28 16,3 0 19-16,0 0 2 15,0 0-26-15,0-1-19 16,0 1-9-16,9-2-48 0,8 1-10 15,15-2 55-15,14 0 19 16,17 0 12-16,16-1-8 16,11 1-30-16,11 3 10 15,4 0-21-15,-1 0-9 16,-5 10-20-16,-6 0-10 16,-4-1 7-16,-7-1-8 15,-4 0 1-15,-10-4 3 16,-1 1 0-16,-11-2-4 15,-6 0-4-15,-15-2-10 16,-13 0 10-16,-8 1 4 16,-10-1-2-16,-4-1-7 0,0 2-2 15,0-2-4-15,0 1 12 16,0-1-1-16,0 0 4 16,0 0 0-16,0 0-2 15,2 0-1-15,3 2 1 16,1 0 2-16,0 1 5 15,0 0-3-15,0 1-2 16,4 2 0-16,2 4-2 16,2 7-1-16,3 13 1 15,3 13 2-15,-1 16 0 16,-1 15-6-16,-2 16 6 16,-1 11 10-16,2 9-5 15,-10 8-1-15,-4-5-4 16,0-4 0-16,-3-10-2 0,-3-15 0 15,-13-5 2-15,-5-12 5 16,-2-5 6-16,-7-1 2 16,7-10-11-16,-2-5 3 15,8-9 1-15,3-5-6 16,6-7 4-16,5-5-4 16,1-4 0-16,2-3-13 15,0-1-15-15,0-3 5 16,0-4 5-16,0 1-9 15,0-1 2-15,0 1 19 16,-2 1 6-16,-3-2 0 0,4-1 4 16,1 2-2-1,0-1-2-15,0 0 2 0,0 4-4 16,0 0-7-16,0 0-13 16,0 3 5-16,0-2-9 15,0 6 7-15,0-2 6 16,0 1 0-16,0 2 13 15,1 1-4-15,2 2 4 16,1 2 0-16,-1-3-1 16,-3 0 1-16,2-5-2 15,-2-3-8-15,0-4 0 16,0-3 6-16,0-1-1 16,3-1-5-16,-3-2-23 15,0 0-12-15,0 0 9 0,0 0 4 16,0 0 2-16,0 0 23 15,-3 0-1-15,-2-2 8 16,-10-3 6-16,-1 1-6 16,-12-1 2-16,-5 3-2 15,-9-1 4-15,-16-1-1 16,-8 0 8-16,-5 2-4 16,-11-1 1-16,0 1 12 15,-2-2-4-15,-1 3 0 16,4 0 19-16,3-2-10 15,8 1-17-15,3-2-8 16,7-4-18-16,2-2-42 16,6-5-47-16,6 0-77 0,41 8-43 15,5 2-54 1</inkml:trace>
  <inkml:trace contextRef="#ctx0" brushRef="#br0" timeOffset="564471.9291">8012 7927 181 0,'-30'-3'141'0,"15"3"-100"15,7 0-24-15,2 0 22 0,1 0 11 16,0 0-14-16,-2 3-22 16,4 1-1-16,-3 1 14 15,1-3 28-15,-2 2 22 16,0 1-12-16,2-1-17 15,-1 4-16-15,2-4-25 16,2 3-7-16,-4 0-1 16,3-3-8-16,-4 3 6 15,1-3 0-15,-3 1-2 16,-2-1-4-16,-3 1-45 16,-3 1-52-16,2 1 10 15,0 0 53-15,1-1 38 0,-1 2 5 16,4-1 1-16,-2 0 5 15,3 0 3-15,0-1 16 16,-1 1 6-16,2-1-1 16,4 1-6-16,-2-1-8 15,5 1-11-15,2 0-5 16,0 0-3-16,20 1 3 16,13-2 66-16,18-4 51 15,14-2-10-15,12 0 5 16,16-5 20-16,12-4 8 15,6-2-26-15,7-3-39 16,-1-3-30-16,-2 1-22 16,-7 0-3-16,-15 5-10 0,-19 3-10 15,-19 6-13 1,-18 0-22-16,-15 2 8 0,-7 0 13 16,-6 0-26-16,-3 0-37 15,-3 2-8-15,0 5 8 16,0 0-46-16,-1 0-93 15,1 3 9-15,5 0-2 16,-7-7 46-16,6-3-61 16</inkml:trace>
  <inkml:trace contextRef="#ctx0" brushRef="#br0" timeOffset="566037.4683">9061 7398 10 0,'-8'0'123'16,"8"-5"-58"-16,0-3-30 16,0 0 30-16,3-3-1 15,4 2-39-15,4-1-8 16,-2 1-13-16,-2 2 6 15,-2 1 11-15,0 1 13 16,1 1-8-16,0-1-4 16,4 1 6-16,0 0-4 15,1-2-21-15,10 1 8 16,3 1 19-16,5-1 2 16,5 0-3-16,12 0 10 0,9-2 25 15,7 1 4 1,7-1 11-16,3 1 11 0,-1 0-5 15,-3 2-37-15,-7 2-22 16,-5 2-7-16,-9 0-13 16,-3 0 2-16,-4 0 0 15,1 3-8-15,-5 5 5 16,-2 1-5-16,-5 3 0 16,-5 2 1-16,-1 2 7 15,-1 5-6-15,-4 6 10 16,-2 12 2-16,-3 13-6 15,0 15-1-15,0 7 21 16,-2 10 6-16,-1 1-17 16,2 2 7-16,-2 2-8 15,1-3 3-15,1-5 7 0,1 0-7 16,1-4-12-16,-3-5-5 16,-5-4 4-16,-3-8-8 15,0-3 4-15,-3-3-1 16,0-4 5-16,0-3-3 15,-3-9-3-15,0-4 0 16,3-7-3-16,0-7 3 16,-2-2-4-16,1 1 1 15,0-1-3-15,1-1 4 16,-2 1 1-16,-1-2 1 16,0 3-7-16,1 3 1 15,-1-4-1-15,-5 4-7 0,-2-4-8 16,-1 1-20-16,-5-1 16 15,1-5-1-15,-2-2 17 16,-1-2-2-16,-6 0 1 16,-2-1 11-16,-5-2 2 15,-4-1 6-15,-12 1 5 16,-4-1-8-16,-6-3-5 16,-5-2 0-16,-1 2-8 15,-8 0 1-15,2-1 2 16,-2-1 0-16,0 0 4 15,3 0 1-15,-3 0 0 16,7 0 3-16,2-3 2 16,5 1 3-16,4-2-6 0,-2-1-4 15,2-2 0-15,6 0-9 16,1 0-43-16,10 5-8 16,2 2 31-16,5 0 11 15,2 0-3-15,4 9 14 16,-2-2 5-16,0 0 4 15,-2-2 0-15,1-1-2 16,0-2 1-16,1-2-6 16,7 0 7-16,2 0-7 15,8 0 5-15,4 0-42 16,4 0-61-16,0 0-46 16,7 0 25-16,4-2-41 0,2 0-260 15</inkml:trace>
  <inkml:trace contextRef="#ctx0" brushRef="#br0" timeOffset="566787.3732">8893 7951 24 0,'-40'10'160'0,"18"-6"-133"16,5 1-17-16,1-1 23 16,3 1 19-16,5-3-9 15,5 3-17-15,1-3 3 16,2 0 5-16,0 2 14 15,10 3 20-15,19 2 49 16,18 2 3-16,16-1-21 16,22 1-36-16,18-6 15 0,10-3 54 15,8-2-13-15,1 0-11 16,1-7-41-16,4-2-16 16,-2 2-2-16,-8 2-16 15,-15-3-8-15,-16 1-19 16,-17 0-6-16,-16 2 0 15,-19 1 0-15,-13 2 0 16,-13 2 0-16,-8-2-4 16,0 2-63-16,-2 0-5 15,-12 0 19-15,1 0-13 16,-2 0-92-16,-2 0-83 16,9 0-19-16,2 0-49 15</inkml:trace>
  <inkml:trace contextRef="#ctx0" brushRef="#br0" timeOffset="569870.3934">5585 8389 381 0,'-35'0'254'16,"9"9"-129"-16,8 11-64 15,2 2 27-15,13 3-25 16,3 0-63-16,12-2 0 16,11-5 0-16,8-7 9 15,6-11 22-15,3 0 15 16,-4-11-8-16,-10-9 5 0,-4-2 2 16,-9 1 3-16,-13-4 33 15,0 1-40-15,-5 3 14 16,-14 0-2-16,-5 7-7 15,1 6-33-15,-3 8-13 16,2 0-50-16,3 20-120 16,2 8-190-16,17-13 10 15,0-1-241-15</inkml:trace>
  <inkml:trace contextRef="#ctx0" brushRef="#br0" timeOffset="570297.9794">5628 8627 680 0,'0'-4'369'0,"0"3"-245"15,0 1-93-15,0 0 19 16,0 0-21-16,0 0-29 16,4 10-41-16,-2 6 41 15,1 2 13-15,0 2-8 16,-3 0-5-16,0-1-53 16,0-4-49-16,0-1-54 15,0-3-29-15,0-11-34 16,0 0-131-16</inkml:trace>
  <inkml:trace contextRef="#ctx0" brushRef="#br0" timeOffset="570882.1491">5656 8833 317 0,'-19'25'149'0,"6"6"-106"15,-5 7-24-15,2-2 70 16,-1-1-14-16,5-4-2 16,1-5-44-16,2-9 5 15,8-6-27-15,1-6-3 16,0-5-4-16,0-2-6 16,5-16-4-16,5-10-4 15,4-1-11-15,-1-5 3 16,-3-4 4-16,2 4 15 15,-1 2-28-15,-1 8 0 0,-3 6 27 16,-2 9 4-16,-2 5 13 16,0 4-5-16,-3 0 4 15,2 0 3-15,-1 6-11 16,1 5 13-16,3 3 7 16,1 1-19-16,5 1 11 15,1 3 14-15,4-2-8 16,0-1-10-16,0-1-3 15,2-5-6-15,-5-1-3 16,-2-3 2-16,-1-1-2 16,-7-3-9-16,-1 0-6 15,2 1-38-15,-3-3-46 16,-1 0-96-16,0 0-84 16</inkml:trace>
  <inkml:trace contextRef="#ctx0" brushRef="#br0" timeOffset="571272.5035">5471 8790 545 0,'7'-3'234'0,"21"-1"-87"16,14-2-25-16,7 1-4 15,2-2-63-15,-3 0-40 16,-6-4-15-16,-6 2-97 0,-27 2-279 16,-5 3-153-16</inkml:trace>
  <inkml:trace contextRef="#ctx0" brushRef="#br0" timeOffset="572319.5719">9513 7391 398 0,'-24'-2'176'0,"5"2"-138"16,7 15-20-16,1 6 60 16,7 6-10-16,4 0-48 15,0 2-14-15,8-4 8 16,9-4 3-16,4-6-5 0,0-7-10 15,3-5 15-15,-3-3 15 16,0-4 4-16,-6-12 9 16,-7-4-19-16,-3-5 12 15,-5-1 1-15,0 0 7 16,-5 0-12-16,-11 6 19 16,-2 7-38-16,2 2-14 15,-2 7-1-15,0 4-76 16,1 2-110-16,11 7-75 15,3 1-5-15</inkml:trace>
  <inkml:trace contextRef="#ctx0" brushRef="#br0" timeOffset="572817.6147">9553 7605 540 0,'-4'-7'110'15,"1"5"-39"-15,3 2 61 16,0 0-30-16,0 0-69 16,0 0-33-16,0 10-9 15,0 7 9-15,0 3 48 16,0 0-20-16,0 1 6 0,0-5-12 16,0-2-18-16,0-2-4 15,0-2-7-15,0-2-59 16,0-1-69-16,3-4-118 15,-1-3-23-15</inkml:trace>
  <inkml:trace contextRef="#ctx0" brushRef="#br0" timeOffset="573336.6422">9549 7824 431 0,'-23'19'75'0,"1"-1"-47"15,7 1 32-15,2-5 26 16,-1-1-35-16,6-6-29 16,3-1-9-16,3-4-11 15,2-2-2-15,0 0-5 0,0 0-26 16,9-7 26 0,3-8-13-16,3-7 18 0,0-3 3 15,0 0 3-15,1 2 4 16,-10 3 7-16,3 7 13 15,-4 6 1-15,-1 4 16 16,-4 3 2-16,0 0-49 16,2 4-1-16,-2 13-10 15,7 2 11-15,-4 4 6 16,8 0 0-16,-1 0-6 16,3-3 6-16,3-4-6 15,-3-3 0-15,3-6-4 0,-3-3-17 16,-3-4-35-1,1 0-10-15,-6 0-71 0,-5 0-69 16,0-6 65-16</inkml:trace>
  <inkml:trace contextRef="#ctx0" brushRef="#br0" timeOffset="573649.1468">9388 7742 517 0,'0'-4'290'16,"4"-1"-71"-16,22-3-110 16,14-2 31-16,6 1-47 15,3 3-67-15,-5 1-26 16,-5 3-82-16,-8 1-101 16,-30 1-244-16,-1 0-146 0</inkml:trace>
  <inkml:trace contextRef="#ctx0" brushRef="#br0" timeOffset="577706.12">9164 7510 151 0,'-32'47'0'0</inkml:trace>
  <inkml:trace contextRef="#ctx0" brushRef="#br0" timeOffset="578020.6375">9681 7199 140 0,'0'-1'122'16,"0"3"-70"-16,-13 22 7 0,-5 10 23 15,-9 11-36-15,-8 7-15 16,-9 10-12-16,-4 2-13 16,-7-2-4-16,6-5-2 15,1-13-10-15,13-9-43 16,5-10-24-16,28-25-55 16,2 0-144-16</inkml:trace>
  <inkml:trace contextRef="#ctx0" brushRef="#br0" timeOffset="578288.9537">9711 7278 355 0,'-17'7'32'16,"-7"23"-31"-16,-7 19 18 15,-6 14 23-15,-12 13-31 16,-8 5-11-16,2-4-22 16,6-13-15-16,12-14-17 15,34-42-40-15,3-8-113 0</inkml:trace>
  <inkml:trace contextRef="#ctx0" brushRef="#br0" timeOffset="578508.6425">10124 7329 574 0,'16'0'54'15,"-29"30"-52"-15,-18 25 26 16,-9 14-6-16,-10 4-16 16,-1 5-6-16,4-8-27 15,7-12-96-15,12-12 35 16,28-44 20-16,0-2-92 0</inkml:trace>
  <inkml:trace contextRef="#ctx0" brushRef="#br0" timeOffset="578718.3288">10129 7585 388 0,'-37'40'67'16,"-7"14"-41"-16,2 2 29 15,9-6-4-15,10-10-47 16,12-11-4-16,11-10-11 0,0-10-13 15,22-9-36-15,4 0-17 16,-7-11-76-16,-3-3-94 16</inkml:trace>
  <inkml:trace contextRef="#ctx0" brushRef="#br0" timeOffset="579408.6582">10023 7334 194 0,'-31'44'149'0,"-8"15"-141"15,-5 13 1-15,-5 4 37 16,0-2-46-16,1-11-44 16,10-13-137-16,33-42 103 15,3-8 15-15</inkml:trace>
  <inkml:trace contextRef="#ctx0" brushRef="#br0" timeOffset="579670.8881">9979 7399 337 0,'2'3'103'0,"-6"37"-45"16,-20 14-4-16,-5 9-4 15,-8 8-13-15,-8 3-7 0,-8-3-23 16,0-5-7-16,3-11-23 16,5-13-5-16,9-10-43 15,33-32-67-15,0 0-184 16</inkml:trace>
  <inkml:trace contextRef="#ctx0" brushRef="#br0" timeOffset="579962.4711">9549 7273 327 0,'-36'36'96'0,"2"3"-45"16,1 3 20-16,-1-3-24 15,7-1-44-15,5-7-3 16,20-26-74-16,2-4-104 0</inkml:trace>
  <inkml:trace contextRef="#ctx0" brushRef="#br0" timeOffset="580420.5195">9358 8139 315 0,'-25'49'126'0,"1"-3"-64"15,-6 3-6-15,2-4 2 16,3-5-26-16,8-8-28 16,6-9-4-16,8-8-61 15,3-15-62-15,0 0-135 16</inkml:trace>
  <inkml:trace contextRef="#ctx0" brushRef="#br0" timeOffset="580651.9869">9583 8087 570 0,'-26'43'51'0,"-18"24"-37"0,-7 8 67 15,-8 10 23-15,0 5-41 16,-6-2-46-16,4-5-17 16,10-12-83-16,11-17-43 15,16-21 18-15,14-15-7 16,10-18-53-16,7-18-86 16</inkml:trace>
  <inkml:trace contextRef="#ctx0" brushRef="#br0" timeOffset="580869.4532">9728 8243 473 0,'22'-3'273'16,"-33"28"-181"-16,-20 29-47 15,-10 12 12-15,-8 8 22 16,-6 9-26-16,-6 5-36 15,-4 0-17-15,6-7-44 16,6-11-38-16,14-14-41 16,10-15-2-16,29-41-33 15,0 0-87-15</inkml:trace>
  <inkml:trace contextRef="#ctx0" brushRef="#br0" timeOffset="581177.1879">9966 8263 368 0,'2'18'128'16,"-2"34"-99"-16,-20 11-12 0,-17 18 49 15,-12 10-8-15,-9 7-7 16,-7 3-51 0,-4-10-10-16,9-12-43 0,10-14-14 15,11-20-44-15,39-45-36 16,0-1-3-16</inkml:trace>
  <inkml:trace contextRef="#ctx0" brushRef="#br0" timeOffset="581409.8093">10290 8500 198 0,'-8'40'405'0,"-31"23"-330"16,-4 9-9-16,1 1 43 16,8-3-48-16,6-13-61 15,11-13-8-15,9-13-20 16,6-15-8-16,2-10-9 16,0-6-76-16,5-11-119 15,6-7-148-15</inkml:trace>
  <inkml:trace contextRef="#ctx0" brushRef="#br0" timeOffset="581568.3851">10487 8698 542 0,'-28'63'90'0,"-10"-4"-50"15,-7-4 46-15,3-7-15 16,9-10-71-16,22-33-106 15,9-5-146-15</inkml:trace>
  <inkml:trace contextRef="#ctx0" brushRef="#br0" timeOffset="582999.7259">5359 8869 293 0,'0'-3'179'0,"0"3"-84"16,0 9 1-16,-11 12 19 15,-5 6-38-15,1 4-37 16,-5 4-12-16,0 0-6 15,-2-1 12-15,0 0-13 16,11-7-21-16,2-7-10 0,4-8-65 16,5-7-34-1,7-5-64-15,5 0-53 0,2-11-60 16</inkml:trace>
  <inkml:trace contextRef="#ctx0" brushRef="#br0" timeOffset="583203.6123">5617 8838 418 0,'-2'0'191'0,"-30"31"-147"16,-1 10 3-16,-1 6 65 16,5 7-49-16,2 0-15 15,12-3-48-15,2-9-8 16,13-14-59-16,0-14-37 0,11-10-29 15,1-4-101-15,4-15-76 16</inkml:trace>
  <inkml:trace contextRef="#ctx0" brushRef="#br0" timeOffset="583391.3573">5855 8889 551 0,'0'10'81'0,"-10"28"-81"16,-11 4 0-16,-2 8 3 16,0 4 19-16,4-7-16 0,3-6-6 15,11-14-23-15,5-16-54 16,0-11-72-16,7-7-128 16</inkml:trace>
  <inkml:trace contextRef="#ctx0" brushRef="#br0" timeOffset="583578.2298">6122 8886 53 0,'0'26'398'0,"-28"18"-374"16,-3 6-9-16,4-3 50 15,4-3-14-15,11-9-41 0,3-12-10 16,9-11-36-16,0-12-38 15,4 0-73-15,7-7-71 16</inkml:trace>
  <inkml:trace contextRef="#ctx0" brushRef="#br0" timeOffset="583772.3684">6273 8917 359 0,'2'0'239'0,"-2"33"-172"16,-7 7-44-16,-4 8 4 0,1 0-1 16,2-2-6-1,0-11-20-15,3-9-22 0,3-14-17 16,2-6-24-16,0-6-94 16,0-6-160-16</inkml:trace>
  <inkml:trace contextRef="#ctx0" brushRef="#br0" timeOffset="584269.134">6412 8540 358 0,'0'0'220'15,"-20"14"-102"-15,-7 15-62 16,-6 11-3-16,-7 10-29 16,-5 2 0-16,-2-3-24 15,-1-3-21-15,3-8-55 16,6-7-33-16,31-29-34 16,5-2-107-16</inkml:trace>
  <inkml:trace contextRef="#ctx0" brushRef="#br0" timeOffset="584485.9611">6266 8563 459 0,'-33'22'289'16,"-8"15"-164"-16,-2 7-45 15,1-1-19-15,1-4-48 16,9-4-13-16,5-10-27 16,10-7-83-16,17-18-65 15,0 0-104-15</inkml:trace>
  <inkml:trace contextRef="#ctx0" brushRef="#br0" timeOffset="584703.5257">6054 8517 471 0,'-50'20'241'0,"5"21"-222"16,-5 3-18-16,3 3 31 15,2-1 27-15,8-5-59 16,5-7-14-16,8-6-65 0,8-11-23 15,16-17-87-15,0 0-142 16</inkml:trace>
  <inkml:trace contextRef="#ctx0" brushRef="#br0" timeOffset="584904.3772">5668 8630 19 0,'-53'34'568'0,"9"6"-464"16,-3 3-78-16,8-7 0 0,2-2 13 15,10-9-19-15,7-7-20 16,4-6-35-16,7-6-83 16,9-6-96-16,0-5-135 15</inkml:trace>
  <inkml:trace contextRef="#ctx0" brushRef="#br0" timeOffset="585100.5615">5434 8644 418 0,'-55'56'209'0,"15"-4"-157"16,4-8-46-16,11-9 1 15,7-13-7-15,13-13-2 16,5-9-83-16,5-4-143 16,12-10-67-16</inkml:trace>
  <inkml:trace contextRef="#ctx0" brushRef="#br0" timeOffset="585250.6546">5379 8565 448 0,'-71'53'92'0,"11"9"-85"16,3 3-4-1,2-2-3-15,40-42-7 0,3-1-174 16</inkml:trace>
  <inkml:trace contextRef="#ctx0" brushRef="#br0" timeOffset="593784.0012">9483 7264 135 0,'-4'-6'89'0,"3"3"-33"16,-4 1-1-16,0 0 4 0,-1 2-9 15,-2 0-13 1,-3 0 7-16,2 0 11 0,-5 0 0 16,1 4-6-16,1 1 3 15,-5 3-9-15,2 2 2 16,-4 4 1-16,0 0 9 15,0 3-25-15,1 3 15 16,-2 1-4-16,1 3 8 16,5 3-24-16,-1 5 7 15,2 5 6-15,4 0-10 16,1 1 1-16,6-1-14 16,-1 0-7-16,3 2-1 0,0 0 3 15,10 1 1-15,6 1 6 16,3-5-4-1,2-3 11-15,0-3-20 0,4-3-1 16,-1-2 0-16,7-3 1 16,-2-3-4-16,2-4 0 15,0-4 0-15,2-6 7 16,0-3 8-16,0-2-11 16,3 0 6-16,-4 0 1 15,2-5-6-15,0-4-5 16,-1 0 2-16,1 3-6 15,-1-3 4-15,-7 2-10 16,-1-4-3-16,-5 0 13 0,0-1-1 16,0-2-3-1,-3-1 4-15,-1-2 5 0,-1-3-5 16,-1-4-5-16,-1-2 5 16,-4-4 0-16,-5-4 7 15,0-1-7-15,-4-1-3 16,0 2-1-16,-6 2 8 15,-8-2-4-15,-6 5 7 16,1 1 7-16,-4 1 0 16,0-1-13-16,-4 0 13 15,1 0 0-15,-5 3-12 16,-4 0 0-16,-1 3-2 16,1 0 2-16,4 5-2 15,2 4 7-15,5 4-6 0,3 3-1 16,3 0-1-16,4 3-1 15,0-2 2-15,5 3-2 16,-4 0-14-16,-2 2-22 16,0 0-17-16,-3 0-24 15,-1 0-49-15,-4 0-25 16,-3 0 26-16,-4 4-16 16,-2 1-11-16,22-3-30 15,-1-2-87-15</inkml:trace>
  <inkml:trace contextRef="#ctx0" brushRef="#br0" timeOffset="596934.4306">9201 7749 167 0,'0'0'65'15,"0"0"-9"-15,0 0 25 16,0 0 1-16,0 0-24 16,0 0-7-16,0 0 7 0,0-2 0 15,0 1 8-15,3 0 5 16,-1 0-21-16,-2-1-12 15,0 0-19-15,0-2 20 16,0 1 21-16,0-1 6 16,0-2-3-16,0-2-20 15,0 2-8-15,-5-3-6 16,-1-1-2-16,-1 1-1 16,-3 0-22-16,-4-2 2 15,-5-2-1-15,-1 0 0 16,-4 1 4-16,-3-4 5 15,-1 2-6-15,-4 1-6 16,-5 1-2-16,0 2 0 16,-10 3-4-16,-4-2 1 15,-4 4 0-15,-2 1 3 0,-3-1-2 16,-2 1-2-16,-1 1 4 16,-2-1-5-16,-3 1-3 15,-7 2-7-15,-5 1-17 16,-2 0 27-16,-6 0 3 15,4 0-6-15,6 2 2 16,4 4-3-16,8 3 8 16,2-1-1-16,2 2 2 15,-5 4-2-15,4-1 2 16,3 5 2-16,-2 0 0 0,-1 4 1 16,3 1 7-1,7 0 3-15,6 2-6 0,3 4-3 16,4-2-4-16,3 3 15 15,-1-1-11-15,4 0 3 16,3 3 3-16,1-1-7 16,-2 0 1-16,3-1 4 15,3-3-6-15,-1-5 20 16,0-1-7-16,-1-2-9 16,2 0 1-16,-4 1-4 15,0 2 1-15,6-2 4 16,-1-1-2-16,7 1-3 15,1-1-3-15,3-4 0 16,0 1 0-16,4-4 4 16,2 1-4-16,0-2 0 0,-2 0 0 15,4 0 0-15,1-1 0 16,0-1-4-16,1-2 1 16,0-2-3-16,-1 1 3 15,3-2 3-15,1 1 3 16,-3-3-3-16,4-2 0 15,0 0 2-15,0 0 0 16,0 0-2-16,0 0 0 16,0 0-4-16,0 0-4 15,0 0 1-15,0 0 0 16,0 0 3-16,0 0 2 16,0 0 1-16,0 0 1 0,0 0 0 15,0 0 5-15,0 0 7 16,0 0-5-16,0 0-3 15,0 0 1-15,0 0 5 16,0 0-1-16,0 0 0 16,0 0-4-16,0 0-2 15,0 0-3-15,0 2 2 16,0-2 0-16,0 0 0 16,0 0 0-16,0 0 1 15,0 0-1-15,0 0 0 16,0 0-2-16,0 0 7 15,0 0-7-15,0 3-4 16,-7 3 4-16,-2 5 0 0,-3 3 22 16,-6 0 5-1,3 0-10-15,-5-1-2 0,-1-2 1 16,2 0-3-16,-1-2 5 16,7 0-9-16,-1-2 1 15,3 2-3-15,0-4 6 16,7-1 0-16,-4-2-4 15,3 1-9-15,2-1 3 16,1-2-3-16,0 0 2 16,2 2 0-16,-2-2 0 15,-3 1-2-15,1 3 0 16,-3-2 0-16,3 0 0 16,-1 0 2-16,0 1 0 15,2-1-2-15,-2 2 0 0,-1-1 0 16,-1 1 0-16,0 0 0 15,0 1 0-15,0 0 0 16,-2-1 0-16,6-2 0 16,1-2 0-16,-1 0 2 15,3 2-2-15,-4-2 0 16,0 3 0-16,-1-1 0 16,-1 2 0-16,-1-1 0 15,-1-1 3-15,0 3-3 16,0-3 0-16,-1 3 0 15,2-3 0-15,5 1 0 16,-6 1-2-16,6-2 2 16,-1 0-1-16,-3 0 1 0,3-1 0 15,1 1 0 1,2-2 0-16,0 0 0 0,0 0 0 16,0 0 1-16,0 0 3 15,0 0 7-15,8-11-3 16,6-5-5-16,1-7-3 15,4 1 0-15,2-3 0 16,-1 0 8-16,-1 0-7 16,-1 0 1-16,-2 3 6 15,-6 3-6-15,-5 8-1 16,1 2 3-16,-5 3-4 16,1 4 0-16,-2 1-2 0,0 1-1 15,0 0-21-15,0 0-15 16,-6 5 35-16,-3 8 4 15,-5 5 0-15,-3 3 4 16,2 4 7-16,-3 1-2 16,0-3 2-16,-1 4-7 15,5-5 7-15,-2-4-2 16,6-1-3-16,3-4-3 16,-1-4-3-16,5-2 0 15,-2-1 2-15,3-3-2 16,0 1 0-16,-3 1 0 15,3-3 0-15,0 2 2 16,2-1-2-16,0-3 2 0,0 0-2 16,0 0 0-1,0 0 0-15,0 0 2 0,0 0-2 16,0 0 0-16,0 0-6 16,0 0-1-16,9 0-6 15,2 0 13-15,3 0 18 16,7-5-12-16,3-2 5 15,1 3 0-15,0 2-7 16,1 2-4-16,-2 0 0 16,-4 0-2-16,2 0 0 15,-9 6-3-15,-2-1 3 16,-3-1 2-16,-3-3-4 0,-2-1 4 16,-3 0 2-1,0 0-2-15,0 0 7 0,0 0-3 16,0 0 4-16,0 0-3 15,0 0-1-15,0 0 2 16,0 0 7-16,0 0-8 16,0 0 4-16,0 0 3 15,0-10-1-15,0-7-4 16,0-6-7-16,0-6-3 16,0 2 1-16,0-2 4 15,0 3-6-15,0 0 2 16,-5 5 0-16,-4 3 0 15,-2 5-18-15,-2 3 14 16,3 1 4-16,-2 3 2 16,1 1 8-16,4 3-6 0,3 0-2 15,-1 2 0 1,2 0-6-16,3 0 6 0,-2 0-6 16,2 0-10-16,0 0-42 15,0 0-65-15,0 0-56 16,0 0-61-16,5 0-257 15</inkml:trace>
  <inkml:trace contextRef="#ctx0" brushRef="#br0" timeOffset="617496.6346">9134 7343 90 0,'0'-15'59'0,"0"6"-24"0,0 1-27 16,0 2 23-16,0 2 13 16,0 0-11-16,-2 2 13 15,2 0-9-15,-2 1-2 16,-1 0 4-16,3 0-8 16,-2-2-3-16,0 1 3 15,1-5-20-15,-5 3 4 16,4-1-10-16,-1 0-5 15,-5 1-15-15,0 1-16 16,1 2-20-16,-4 1-14 16,-5 0 13-16,2 0 2 15,-5 0 14-15,5 0 22 0,-4 1 14 16,8 1 7-16,-1 1 26 16,4-1 16-16,3-2-15 15,4 0 0-15,-1 0 0 16,1 0 8-16,0 0 9 15,0 0-8-15,0 0-10 16,0 0 6-16,0 0-9 16,0 1-26-16,0-1-4 15,5 3-13-15,9 0 13 16,9 2 24-16,11 0 77 16,8-1-25-16,11-2-20 15,6-1 9-15,5-1-16 16,-2 0-15-16,4 0-15 0,-2 0-12 15,0 0 4 1,-9-2 2-16,-2 1-2 0,-6-2 4 16,0-1 8-16,-7 2 10 15,-1-1-15-15,-6-1-8 16,-2 2 0-16,0 2 1 16,0-1-9-16,-1 1 6 15,-1 0-8-15,-2 0 5 16,1 0-3-16,-5 0-1 15,-1 0-1-15,2 0 5 16,-5 0-5-16,4 0 0 16,-4 0 0-16,0 0 3 0,0 0-3 15,-4 0 0 1,-2 0 4-16,-5 0-3 0,-1-1-1 16,-6 1 0-16,1 0 0 15,-2 0 0-15,0 0 0 16,0 0-3-16,2 0 3 15,3 0 0-15,4-1 0 16,2 1 0-16,0-2 5 16,-2 0-5-16,-3 1 3 15,1-1-1-15,-6 1-2 16,2 1 7-16,-3 0-7 16,0 0 0-16,0 0 0 15,0 0 3-15,0 0-3 16,0 0-1-16,0 0 1 15,0 0 3-15,0 0-3 16,0 0-2-16,0 0 2 16,0 0 0-16,0 0 0 0,0 0-5 15,0 0 0-15,0 0 2 16,0 0-2-16,0 0 0 16,0 0 5-16,0 0-7 15,0 0 7-15,0 0 2 16,0 0 8-16,0 0 3 15,0 0-13-15,0 0-5 16,0 0-5-16,0 0 10 16,0 0-3-16,-4 8 3 15,-3 11 0-15,-6 12 5 16,0 12 18-16,-3 11 5 16,-3 10-5-16,4 7-2 0,3 4 4 15,5-1-13-15,3 0 4 16,2-2-9-16,2-6 3 15,0-5 12-15,0-5 8 16,2-4-10-16,2-3 2 16,1-4-6-16,1-4-3 15,-1-2-9-15,-2 0 3 16,2-4-7-16,1 1 5 16,-4-2-6-16,0-3 1 15,1-2-26-15,-1-2 19 16,-2 3 7-16,1-4 0 15,1 0 2-15,0-4-2 16,1-2 1-16,-1 0 3 0,0-1 9 16,2 1-8-1,-1-2-3-15,2 0-2 0,1 0 2 16,-3-2-2-16,5 2-11 16,-4 2 2-16,1-2 3 15,1 3-3-15,-1-1 9 16,-3 0-12-16,2 1 12 15,3-5 0-15,-1 3 0 16,1-1-4-16,2-2-11 16,2 2 14-16,-4 0-19 0,-2 0 2 15,3 0 18 1,-5 0 0-16,2 2-5 0,-3 1 5 16,3 1-2-16,1-4 2 15,-5 0-2-15,3-7 2 16,1-1 0-16,-1-3 0 15,1-3-2-15,-2 0 1 16,3-3-10-16,-5 1 9 16,1 0 2-16,-1-2-9 15,1 0 7-15,3 0-5 16,-1 0-9-16,0 0 6 16,1 0-6-16,-3 0-3 15,-2 0 0-15,0 0-7 16,0 0 4-16,0-2 0 15,0-2-17-15,0-3 18 16,0 0 21-16,-11-5 6 0,-1 1-3 16,-5-5-3-16,-5 1-1 15,-2 1-2-15,-3-1-2 16,1 5 0-16,-4-1 1 16,0 2 3-16,-4 0 1 15,0 2 0-15,-5 0 16 16,-3-2-16-16,0 5 21 15,2-1-6-15,0-2 5 16,2 6-18-16,1-1 13 16,3 2-1-16,-3 0 1 15,0 0 0-15,-2 0-8 0,4 0 9 16,-2 0-11-16,4 0-2 16,1-1-3-16,0-6 6 15,8 3-6-15,-4-3 0 16,3 2 0-16,-1 1 5 15,1 1-5-15,-2 1 0 16,3 0 7-16,0 2-5 16,-1 0-1-16,6-2 3 15,-1 2-2-15,7 0-2 16,-2 0 1-16,3 0 4 16,0 0-5-16,-6 0-5 15,6 0 4-15,-3 0-8 16,0 0 5-16,1 0 1 15,-1 0-6-15,1 0-5 16,1 4 7-16,2 3 7 0,-2 0 0 16,0 2 2-16,-1-2 0 15,2-2 3-15,-2-1-5 16,3 0 3-16,4-1-3 16,-2 1 0-16,3-2-1 15,0 3 1-15,1 0-2 16,2-3-2-16,3 2 3 15,-3-4-3-15,-2 4 4 16,2-3-2-16,-2 3 2 16,0-2 0-16,2 0-3 15,-4 1 1-15,4-1 1 16,0-2-1-16,3 0 0 0,0 0-10 16,0 0 12-16,0 0 2 15,0 0 0-15,0 0-2 16,0 0-2-16,0 0-1 15,0 0 3-15,0 0 6 16,0 0 5-16,0 0-10 16,0 0-1-16,0 0 7 15,0-7-7-15,0-6 4 16,0-3-4-16,3-7 8 16,5-4 1-16,-3-6 3 15,0-6 1-15,1-5 0 16,-2-4 1-16,2-3-8 15,-1-2 1-15,-2-3-5 16,-1 0-2-16,-2-1 3 16,0 3-1-16,0 5-2 0,0-1 0 15,0-1 0-15,0 1 0 16,0 0 0-16,0 3 0 16,0 1 0-16,0 4-2 15,0 1-12-15,2 7 3 16,5 8 8-16,0 1 1 15,-1 4-3-15,-2 3 5 16,0 1 2-16,-1 1 3 16,-1-1-2-16,0-1 4 15,1-1-7-15,-1-3 6 0,2-2-6 16,3 2 0 0,-4-3-9-16,4 3-10 0,-1 1 17 15,-3 1-5-15,0 2 2 16,-1 0 5-16,0-2-2 15,1 2 2-15,0 0-2 16,-3 0 2-16,1 1 0 16,-1 2 0-16,0 0-3 15,0 0-4-15,0 2-12 16,0 0 3-16,0 0-1 16,0 1-2-16,0 1 9 15,0 1-7-15,0 0 11 16,0 0-4-16,0 2-7 15,0 1 6-15,0 1 0 16,0-1-18-16,0 0-15 0,0 0 21 16,0 0-7-16,0 4 12 15,0-2 5-15,0 1-1 16,0 2 1-16,0-4 10 16,-1 0-6-16,-2 0 9 15,0 2 9-15,1 1 9 16,2 2-6-16,0 1-5 15,0 0-7-15,0 0-4 16,-2 0-6-16,2 0-37 16,0 0-62-16,0 0-44 15,0 3-36-15,0 2-150 16</inkml:trace>
  <inkml:trace contextRef="#ctx0" brushRef="#br0" timeOffset="625346.1761">4203 7916 45 0,'-7'-2'136'0,"4"0"-104"15,-3 2-24-15,1 0 18 16,-2 0 29-16,3 0 16 0,0 0 9 16,2-1 1-16,0 1-6 15,2-2-5-15,0 0 7 16,0-2 7-16,8-6-44 15,8-3-39-15,14-6 10 16,14-3-8-16,14-2 17 16,11 1 3-16,13-2 8 15,10 4 0-15,1 4-23 16,1 8-8-16,-8 4-4 16,-12 5 3-16,-16 0-11 15,-13 16 7-15,-13 2-13 16,-11 4-5-16,-10 4 4 0,-11 3 7 15,0 2 12 1,-14 3 3-16,-4-5 15 0,-3-4-7 16,6-5 17-16,4-6 6 15,11-5-1-15,0-3-19 16,26-1 4-16,9-5 1 16,14 0-3-16,6 0 9 15,7-6-7-15,0-6-10 16,0 1 6-16,-7-3-14 15,-10 2 0-15,-8 2-67 16,-13-1-94-16,-24 8-87 16,0-1-59-16</inkml:trace>
  <inkml:trace contextRef="#ctx0" brushRef="#br0" timeOffset="625629.6591">5288 7837 625 0,'11'0'86'15,"24"0"-80"-15,12 0 62 16,4 4 81-16,-1 7-119 16,-8 3-27-16,-8 2-3 15,-10 0-8-15,-18 4 8 0,-6 2 0 16,-8 3 8-1,-27 5 3-15,-11 1 40 0,-10 3-51 16,-2-3-17-16,5 1-66 16,4 0-40-16,35-26-71 15,9 1-109-15</inkml:trace>
  <inkml:trace contextRef="#ctx0" brushRef="#br0" timeOffset="630278.5354">9470 7334 300 0,'0'-9'61'15,"0"2"-1"-15,0 1 56 16,0-1-12-16,0 2-16 16,0 0 6-16,0 1-30 15,0 1-21-15,-5 1 13 16,-2 1 0-16,-4 1-9 15,-2 0-7-15,-5 0-3 16,-1 0 7-16,-4 0-12 16,-5 6-12-16,-2 8 5 15,0 1-11-15,1 5 8 0,-2 6 16 16,1 6-2 0,10 8-17-16,2 6 27 0,11 5-14 15,4 2 0-15,3 2-8 16,5-1-13-16,14 0 11 15,4-3-13-15,6-1-4 16,9-4 2-16,6-4 1 16,5-3 1-16,3-8-7 15,3-9 3-15,1-7 1 16,-1-11-3-16,2-4 1 16,3-4-4-16,2-13 0 15,-1-5 0-15,-3-5 6 16,-3-2-8-16,0-3 4 15,-9-1 5-15,-4-1-7 0,-10 0-9 16,-9-5 9-16,-7 1 0 16,-11 0-2-16,-5 1 2 15,0 2 4-15,-15-2-3 16,-9 2 3-16,-11-1 2 16,-2 1-5-16,-13 4 5 15,0-1-6-15,-4 5 0 16,-8 3-2-16,-1 3-3 15,-3 1-1-15,-2 3 4 16,9 5 0-16,6 2-9 16,11 6-5-16,9 4-41 15,4 0-66-15,7 0-36 16,2 0-82-16,20 2-84 0,0 4-150 16</inkml:trace>
  <inkml:trace contextRef="#ctx0" brushRef="#br0" timeOffset="631166.5912">9156 7643 170 0,'-5'-2'16'0,"-3"2"-16"15,0 0 0-15,0-3 3 16,0 2-3-16,0 1-12 16,-3-1-19-16,1 0 11 15,-6 0 10-15,12-1-15 16</inkml:trace>
  <inkml:trace contextRef="#ctx0" brushRef="#br0" timeOffset="633578.4982">5981 8414 311 0,'-19'-9'269'0,"0"2"-146"16,-2 1 0-16,3 4 82 15,1 1-19-15,-1 1-64 16,4 0-46-16,2 9-20 16,2 11-2-16,2 7-15 15,8 5 5-15,0 2-5 16,24-3-4-16,3-5 3 16,9-5 7-16,2-12-11 15,2-9 1-15,1 0 8 16,-4-20-13-16,-8-4-9 0,-7-6-3 15,-14-1-1-15,-8-3-15 16,-2 2-2-16,-24 1 0 16,-3 5 6-16,-7 7 1 15,1 10-3-15,-2 6-4 16,8 3-11-16,0 3 1 16,3 15-33-16,3 9-50 15,4 4-45-15,7 3-87 16,5 2-52-16,7-5-118 15,0-22 66-15</inkml:trace>
  <inkml:trace contextRef="#ctx0" brushRef="#br0" timeOffset="633970.0899">5959 8658 628 0,'3'-10'444'0,"-3"10"-229"0,0 0-129 16,6 0-17-1,-3 16-42-15,7 13-23 0,1 9 53 16,1 7-6-16,-1 1-17 16,-2 1 18-16,-5 1-2 15,-1-4-19-15,-2-3-20 16,-1-10-7-16,0-6 4 16,2-9-8-16,-2-9-8 15,2-3-31-15,-2-4-29 16,5 0-24-16,-3-2-15 15,4-9-37-15,0-8-42 16,-1 2-100-16,-2 8 42 0,-1 2-91 16</inkml:trace>
  <inkml:trace contextRef="#ctx0" brushRef="#br0" timeOffset="634394.8628">6108 8947 17 0,'-17'21'709'0,"-4"4"-500"16,-2 2-62-16,7 2-41 16,-2-4-3-16,6-2-50 15,3-3-23-15,3-5-21 16,1-8-9-16,2-1 0 16,3-6-2-16,-3 0 2 15,3-10 0-15,-2-15 25 16,2-6-9-16,-2-8-15 0,2 3 20 15,0 4-3-15,0 8 0 16,0 10-6-16,0 5 22 16,2 5-12-16,3 4 2 15,1 0-10-15,9 16-10 16,9 10 18-16,5 4 16 16,2 1-3-16,2 1-11 15,-2 0 2-15,-3-4-9 16,-9-5-13-16,-3-6 1 15,-9-8-5-15,-2-5 0 16,-3-4-26-16,-2 0-31 16,0 0-17-16,0-2-50 15,0-10-34-15,-11-5-95 16,-5-2-45-16,8 12 69 0,-6 1-91 16</inkml:trace>
  <inkml:trace contextRef="#ctx0" brushRef="#br0" timeOffset="634651.7799">5864 8894 351 0,'-30'-19'132'16,"16"11"-45"-16,1 5 37 15,9 1 91-15,2 0 35 0,2-1-57 16,0-1-35-16,10-3-54 15,15-2-71-15,14 0 5 16,8-1 25-16,4 5-3 16,-1 0-13-16,-10 3-21 15,-9 2-26-15,-9-3-13 16,-11 3-55-16,-2 0-74 16,-9 0-152-16,-5 0-269 15</inkml:trace>
  <inkml:trace contextRef="#ctx0" brushRef="#br0" timeOffset="638110.4047">5432 8546 147 0,'3'17'42'0,"10"-12"1"16,2 1 37-16,4-4-24 16,5-2-7-16,-1 0 14 15,1 0-9-15,3-6-3 16,-6-3 9-16,-3 2-12 15,-3-3-13-15,-1 3-17 16,-3-2 7-16,2 1 9 16,-3-1-3-16,0 0 13 15,4-3 1-15,-3 1-16 16,-1-3 7-16,1 1-3 16,-1-1-10-16,-2 3-7 15,-1-2-2-15,-1 4 6 0,-4 0-11 16,-2 4-5-1,0 1-1-15,0-1 26 0,0 0-8 16,0 1-21-16,-2-1 1 16,-6-3-1-16,1-1 0 15,-2-1 0-15,0 2 0 16,-3-3 0-16,2 2-3 16,-3 4 2-16,0-2-11 15,0 5 12-15,-5 2 0 16,1 0-2-16,-1 0-1 15,-1 0 6-15,1 9-6 16,2-2 2-16,-2 4-2 0,5 0 4 16,-7 0-2-1,2 1 2-15,5 3 1 0,-5 0 2 16,5 0 1-16,3 0 5 16,-2 1-5-16,1 2 6 15,4-2-7-15,4 2 0 16,-2 0 0-16,5 0 7 15,0 0-3-15,0-2 3 16,8 2 0-16,5-4-9 16,1-3 4-16,-2-5-4 15,2-1 9-15,4-5-11 16,1 0 12-16,4 0 6 16,-1-4-10-16,2-6-8 15,-4-3 5-15,0 0-5 16,-5-3-8-16,-2-3 0 0,-3 2 8 15,-4 1-2-15,-1 0 2 16,-5-2 2-16,0 2-2 16,0 1 0-16,0 3 8 15,-3 1 3-15,-2 4-2 16,-3 1 6-16,-3 3-15 16,4 1 0-16,-1 0 0 15,1 2 0-15,-2 0 0 16,4-2-17-16,-3 2-21 15,3 0-32-15,-1 0 5 16,-3 0-65-16,-2-2-66 16,7 2-73-16,-3-1-143 0</inkml:trace>
  <inkml:trace contextRef="#ctx0" brushRef="#br0" timeOffset="639504.9411">5487 8740 48 0,'-5'5'57'16,"1"-3"6"-16,0 1 19 15,1-1 0-15,3-2 1 16,0 0 18-16,0 0 18 16,0 0-4-16,0 0-10 15,11 0 2-15,6 0 21 16,6-4 31-16,6-1-23 16,5 0-32-16,0 1-32 15,-3 0-21-15,-2 1-5 16,-2 3-26-16,-9-2-16 0,-2-1-3 15,-2 1-2-15,-3 0-3 16,-4 2-22-16,-1 0-22 16,-6 0-40-16,0 0-72 15,0 0-75-15,0 0-158 16,0 0-92-16</inkml:trace>
  <inkml:trace contextRef="#ctx0" brushRef="#br0" timeOffset="640243.7082">5573 8896 281 0,'0'0'68'16,"0"1"-30"-16,0 1-1 16,-2 0-16-16,2 2-14 15,-2 1-1-15,-3 1-4 16,3-3-1-16,-2 1-1 15,-1 0 1-15,3-3 4 0,-1 1 19 16,-4 2 20-16,6-2 1 16,-6-1 0-16,3 3-2 15,-3 3 0-15,-2 6-2 16,-4 5-1-16,0 5-6 16,-3 2 2-16,1 1-13 15,5-5-13-15,-1-3 16 16,8-9-2-16,0-4-4 15,3-3-11-15,0-2 1 16,0 0 17-16,3 0-24 0,5-9-2 16,10-9-1-1,6-7 16-15,3-2-10 0,2-6 3 16,-1-4-5-16,-4 3-4 16,-3 0-13-16,0 7 11 15,-10 7 2-15,-1 9 10 16,-6 4 35-16,-4 5 41 15,0 2-21-15,0 0-29 16,0 0-15-16,0 14-14 16,7 10-7-16,-1 8 17 15,6 4 0-15,-2-3-14 16,8-1 7-16,-4-7-6 16,2-5 1-16,-4-5 0 15,-5-7-2-15,-1-4-3 16,-6-4 0-16,1 0-17 0,2 0-29 15,-3-7-26 1,2-6 7-16,-2 1-207 0,0-1 66 16,0 7 2-16,-10 3-52 15</inkml:trace>
  <inkml:trace contextRef="#ctx0" brushRef="#br0" timeOffset="640429.2145">5508 8997 253 0,'-28'1'201'0,"26"-1"-67"16,2 0-9-16,2 0 33 16,20 0-17-16,14 0 0 0,6 0-34 15,3-5-28-15,0-7-16 16,-9 3-30-16,-10 0-33 16,-6 0-31-16,-11-2-124 15,-5 2-150-15,-4 7-70 16,-2 0-186-16</inkml:trace>
  <inkml:trace contextRef="#ctx0" brushRef="#br0" timeOffset="666843.995">5351 7384 367 0,'8'0'186'16,"-8"0"-125"-16,0 0-21 16,0-3 85-16,2 1 17 15,1-2-25-15,-1 2-90 16,3-2-26-16,-4 1 18 16,-1 1 40-16,0 2 10 15,0 0-4-15,0 0-6 16,0 0-16-16,0 0-7 15,0 0 1-15,-5 0 6 16,-3 0-27-16,-8 0 9 0,-5 0-21 16,-6 0 5-1,-2 0-7-15,-6 0-2 0,3 4 0 16,4 3-2-16,2-3 2 16,7 2 0-16,3 0-6 15,6-4 6-15,7 1-5 16,-2-2 5-16,5-1 0 15,0 0 3-15,0 0-6 16,0 0 1-16,0 0-3 16,0 0 3-16,0 0 2 15,0 0 0-15,0 0 9 16,0 0-9-16,0 0-2 0,0 0 2 16,0 0 0-1,0 1 2-15,0 0-2 0,0-1-4 16,0 0-1-16,0 1-9 15,0 6-4-15,0 11-2 16,0 7 20-16,0 8 11 16,0 3-1-16,0 1-10 15,0-5 8-15,0-4-3 16,2-7-1-16,1-6-3 16,-3-4 5-16,2-4-4 15,-2-5-2-15,0-2 1 16,1 0-1-16,-1 0 0 15,2 0-25-15,0 0-41 16,3 0-34-16,-4-2-100 16,4-3-279-16</inkml:trace>
  <inkml:trace contextRef="#ctx0" brushRef="#br0" timeOffset="668548.4593">10303 7303 46 0,'0'0'0'0,"0"0"0"16,0 0-46-16</inkml:trace>
  <inkml:trace contextRef="#ctx0" brushRef="#br0" timeOffset="671789.1817">5067 7361 122 0,'-5'0'90'15,"5"0"-40"1,0 0-6-16,0-2-1 0,0 2 2 15,3 0-11-15,0 0-18 16,8 0 18-16,4 0 12 16,1 0 29-16,6 0-8 15,1 0-24-15,6 0-16 16,2 0-1-16,7 0 5 16,4 0-6-16,2 0 20 15,4 0 3-15,3 0-11 16,17 0-11-16,1 0-10 15,4 0-2-15,-1 0-6 16,-14-2 2-16,-2-1-10 16,-3 1-4-16,2-1 4 15,-3 1 0-15,1 0 4 16,-3 2-3-16,2-1 1 16,-7 1-1-16,3 0 6 0,-6-1-5 15,6-2-2 1,2-1 4-16,8 2-4 0,-7-3-1 15,0 3 0-15,-6 0 1 16,0 0-2-16,-5-1 2 16,2 2-5-16,-5 0 5 15,1-1 0-15,2 1 0 16,0 0 0-16,6-1 3 16,-2 0 2-16,6 1-5 15,2 0-3-15,1-1 3 16,-5 2 0-16,1-1 2 15,0-1-2-15,-3 0-11 0,3-2-4 16,-3 0 14 0,-2 1-2-16,3-1 3 0,-3 0-1 15,0 0-1-15,0 2 2 16,-2 0-2-16,0 1 0 16,0-1 4-16,4 2 0 15,-4 0-2-15,2 0-1 16,4-2 1-16,0 1 1 15,3 0 2-15,0 0-3 16,-2 0-15-16,2 0-20 16,-2-1 10-16,0 0 2 15,-7 0 18-15,-5 1 4 16,2-1 0-16,-4 0 1 16,4 0 4-16,1-1 1 15,3-1 0-15,-1-1-5 0,0 1 1 16,0-1 3-16,2 2-2 15,-4 0 2-15,0-1 19 16,-3-1-23-16,-4 3-2 16,0-2 2-16,-2 1 5 15,-5-1-4-15,4 1-2 16,-4-1-3-16,2 1-12 16,2 1 2-16,2 0 2 15,-4 0 6-15,4 2 5 16,0 0-1-16,-1 0 4 15,-3 0-2-15,-2 0 2 16,-3 0 0-16,-2 0 0 0,1 0 0 16,-4 0-1-16,4 0 1 15,-7 0 8-15,1 0 1 16,-5 0-2-16,-2 0-4 16,2 0-2-16,3 0-2 15,5 0 1-15,-2 0-2 16,5 0 0-16,-4 2 0 15,3 0-7-15,-2 1 5 16,2-1 0-16,0 0 2 16,-1 1 0-16,0 1 3 15,-5-2-2-15,1-2-1 16,-5 3 0-16,-4-2 0 16,1 0-1-16,1 1 0 0,-2 0-7 15,1-2-4 1,0 0 8-16,2 0-1 0,9 3-2 15,-1-2 0-15,3 0-3 16,3-1-10-16,0 1-13 16,-3 0 3-16,2-1 16 15,-5 0 8-15,-1 0 6 16,-5 0 0-16,1 0 3 16,-1 0-2-16,4-4 1 15,-6 1-1-15,0-2 1 16,1 1-2-16,0 0 0 15,0 1 0-15,-6-1-1 16,1 4 0-16,-2 0 1 16,-1-2 0-16,-1 2 1 15,-2 0-2-15,1 0-1 0,-1 0-2 16,5 0 1-16,0 0-3 16,-2 0 1-16,5 0 4 15,0 2 2-15,-1 2 1 16,2 1 11-16,-2-3 2 15,2 1-5-15,-6 1-9 16,1-2 0-16,3 1-2 16,-4 0 1-16,2 0 0 15,-1-1 0-15,1 1 1 16,-3 0-1-16,1 0 0 16,3-1 0-16,-3 2 0 15,1 3 0-15,3 3 1 0,1 5 23 16,1 3-3-16,-1 1 4 15,3 1-3-15,-1 0-4 16,0 1-5-16,-1 1-1 16,-2 0 17-16,-1 8 5 15,-3 3-3-15,-3 5 16 16,0 3 16-16,0 2-21 16,0 3-23-16,-6 1-15 15,3 2 6-15,3 1-4 16,0-5-1-16,0-2-1 0,0-3 10 15,0-1 16 1,0-3-24-16,0 1-1 0,0 0 0 16,0-1-1-16,0 2-4 15,0-1 0-15,-2 1-7 16,-3 0 7-16,3 0-2 16,-2-2 2-16,1-2 0 15,3-4 4-15,0-3-4 16,0 2 1-16,0-4 1 15,7 2-2-15,3-1 0 16,0 0-13-16,-1-2 9 16,-3-1-2-16,3-1 6 15,-2-1 0-15,-3-3-5 16,1-2-8-16,-3 1 5 16,-2-3-20-16,0-3 6 0,0 3 6 15,0-1-23 1,0 3 38-16,0 0-13 0,0-1-13 15,0 4 23-15,0 1 4 16,-2-2-3-16,2 3 4 16,0-2-1-16,0 0 5 15,-3-6-5-15,3-2 1 16,-5-4-1-16,4-1-4 16,-1-3-1-16,-3 1-2 15,2-1 3-15,-3 1-1 16,2 1-22-16,-4-1 1 15,5 1 6-15,-5-1-26 0,-2 1 18 16,1-2 17 0,-5-1 5-16,-5-1-6 0,-2-1-29 15,-4 0-16-15,-5 0-16 16,-5 0 17-16,-4 0 29 16,1 3 27-16,1-1 5 15,-2 0 20-15,1-2-13 16,-1 1 8-16,-3-1-10 15,-3 0 16-15,-5 0-16 16,-6 0 0-16,1-2 4 16,-2-4-12-16,-5 3 7 15,-1-3 6-15,2 4-6 16,1 0 2-16,3 2 15 0,-4 0 19 16,-4 0 6-1,-5 0-29-15,-3 0-11 0,-2 0-10 16,-2 0-1-16,-7 0-9 15,-8 0-20-15,2 0-15 16,0 0-10-16,1 10 35 16,4 1 4-16,1-3 15 15,5 1-2-15,-3-9-6 16,8 0-32-16,1-2-68 16,54-5-81-16,4-1-92 15</inkml:trace>
  <inkml:trace contextRef="#ctx0" brushRef="#br0" timeOffset="673906.9301">1348 8443 408 0,'-9'7'156'16,"9"-7"-61"-16,0 0 47 15,0 0 99-15,0 0-54 16,4-3-101-16,7-8-14 15,5-6 58-15,2-6-55 0,1-5-17 16,5-3-28-16,-1-5-6 16,1-2-6-16,3 2-8 15,-6 4 12-15,-3 7 0 16,-5 10-16-16,-10 6 3 16,1 7-3-16,-4 2 1 15,0 0-7-15,0 6-4 16,6 16-22-16,2 12 26 15,3 9 0-15,-1 0 21 16,-5 0-8-16,3-5-9 16,-3 1 11-16,1-6-15 15,-5-1-4-15,-1-5-54 16,0-5-112-16,0-2-95 0,0-17-136 16,0-3-55-1</inkml:trace>
  <inkml:trace contextRef="#ctx0" brushRef="#br0" timeOffset="674108.1103">1405 8745 539 0,'-6'9'718'0,"6"-11"-560"16,26-23-14-16,16-9 62 15,9-6-85-15,4 1-47 16,-5 3-57-16,-5 2-17 0,-6 5-53 15,-8 2-71 1,-1 7-53-16,-9 2-124 0,-3 2-94 16,-18 14 69-1,0 2-12-15</inkml:trace>
  <inkml:trace contextRef="#ctx0" brushRef="#br0" timeOffset="674522.4971">1829 8405 529 0,'2'0'228'0,"0"2"-33"15,-1 20-65-15,2 5 29 16,3 5-24-16,2-5-53 16,-1-7-8-16,1-4-36 15,1-6-16-15,1-8-22 16,3-2-6-16,2 0 6 0,1-7-2 16,-3-11-38-1,0-1-28-15,-7-3 19 0,-4-2 16 16,-2 1 5-16,0 7 24 15,0 7 4-15,0 7 25 16,0 2-4-16,0 0-21 16,9 0-27-16,1 9 15 15,8 2 12-15,3-2 30 16,0-5-20-16,-2-1 13 16,-1-3 16-16,-5 0-21 15,-5 0 0-15,1 0-6 16,-7-9 11-16,-2 2 3 15,0 0-4-15,0 0-13 0,0 3-7 16,0 0 0 0,-4 2-1-16,2 1-1 0,2 1-14 15,-5-2-73-15,5-2-81 16,0-1-100-16,0 3-158 16,0-2-63-16</inkml:trace>
  <inkml:trace contextRef="#ctx0" brushRef="#br0" timeOffset="674855.4255">2156 8429 681 0,'2'1'209'0,"2"-1"-3"16,6-3-27-16,2-14-13 15,6-3-50-15,1-4-105 16,-7 2 0-16,-5 2 3 15,-5 0-12-15,-2 3-2 16,0 6 6-16,-12 4-1 16,-4 5 39-16,0 2-27 15,0 9-15-15,3 14-2 16,3 8-4-16,9 5-9 16,1-1-2-16,19-4 8 15,15-7 7-15,6-7 4 16,6-9 3-16,-2-5-7 15,-4-3-15-15,-5-3-78 16,-2-15-130-16,-30 5-234 0,1-1-144 16</inkml:trace>
  <inkml:trace contextRef="#ctx0" brushRef="#br0" timeOffset="675288.2648">2374 8401 587 0,'-7'-1'314'16,"1"-5"-82"-16,6-3-65 16,0-3-39-16,0-2-80 15,9-1-48-15,0-1 0 16,-2 3 2-16,-5 2 18 16,0 4-6-16,-2 0-9 15,0 7-1-15,0 0 1 16,-4 0 1-16,-5 7-6 15,-1 6-22-15,1 10 4 0,2 3 0 16,7 0-1-16,3 1 3 16,17-7-3-16,7-2 19 15,8-9 3-15,3-7-3 16,0-2-1-16,-3-9-55 16,-1-11-108-16,-27 6-187 15,-6-3-67-15</inkml:trace>
  <inkml:trace contextRef="#ctx0" brushRef="#br0" timeOffset="675594.9441">2449 7923 368 0,'-19'-12'196'0,"19"19"-145"0,0 22-26 15,2 12 77-15,17 3 51 16,8 5 10-16,2 0 0 15,2-4-28-15,0-5-66 16,-7-3-46-16,-2-6-6 16,-6-6-13-16,-5-7-2 15,-1-7-4-15,-9-8-21 16,1-1-54-16,-2-2-22 16,0 0 0-16,0 0-41 15,0 0 23-15,0 0 29 16,0 0-2-16,0 0-2 0,0 0-11 15,0 0-4 1,5 0-22-16,-3 0 24 0,-1 0-59 16</inkml:trace>
  <inkml:trace contextRef="#ctx0" brushRef="#br0" timeOffset="675855.9246">2750 8186 144 0,'0'-18'387'0,"-19"18"-216"16,-5 0 17-16,-2 2 15 16,-3 14-36-16,-4 7-58 0,3 2-27 15,8 8-7 1,4 4 5-16,15-4-19 0,3 3-35 16,19-9-4-16,18-4 4 15,14-7 17-15,8-5-6 16,5-9-15-16,-1-2-8 15,-9-2-14-15,-8-12-84 16,-9-4-148-16,-36 7-135 16,-1-2-164-16</inkml:trace>
  <inkml:trace contextRef="#ctx0" brushRef="#br0" timeOffset="676504.6392">3242 8287 199 0,'-9'0'528'16,"7"0"-236"-16,2-13-46 0,0-14-13 15,0-11-139 1,4-10-91-16,0 1 49 0,-4-3-32 16,0 0 15-16,-19 4-5 15,-4 7-25-15,-3 13 3 16,8 12 1-16,3 11-9 16,2 3-2-16,-1 23-17 15,1 19-7-15,2 11 17 16,11 5 7-16,3-2-1 15,20-6-10-15,10-7-2 16,8-9 15-16,1-9 0 16,4-10-59-16,1-11-55 15,-3-4-106-15,-30-8-155 16,0-8-72-16</inkml:trace>
  <inkml:trace contextRef="#ctx0" brushRef="#br0" timeOffset="677056.697">3478 8030 712 0,'-33'-17'265'0,"8"17"-128"16,1 9-53-16,5 16-17 15,8 4-36-15,6 4-24 16,5-1-7-16,5-7-20 16,14-5 20-16,5-9 2 15,-4-6 14-15,3-5-5 16,-4 0 14-16,-7-7 7 15,-1-7-25-15,-9-1 2 0,-2-5-9 16,0-1 0 0,0 3 33-16,0 3 6 0,-2 8-18 15,2 7-21-15,0 0-13 16,0 20-44-16,12 5 13 16,7 2 44-16,3-5 17 15,-2-4-3-15,2-6-1 16,-10-8 7-16,-1-4-7 15,-3-4 8-15,-2-19-21 16,-6-6-79-16,0-8-103 16,-9-5-23-16,-13-6-11 15,-6-3 37-15,-3 1 34 16,-2 4 65-16,1 6 6 16,4 12 72-16,7 10 2 0,11 11 45 15,4 4 20-15,6 3 21 16,0 14-15-16,10 11-25 15,15 15 49-15,12 5 44 16,5 5-26-16,4-3 26 16,-2-1-37-16,-2-8-21 15,-4-7-19-15,-11-8-28 16,-6-10-32-16,-12-8-2 16,-4-5-40-16,-5 0-87 15,0-3-150-15,0-8-90 16,0-2-119-16</inkml:trace>
  <inkml:trace contextRef="#ctx0" brushRef="#br0" timeOffset="677244.2939">3775 7925 569 0,'-7'-3'366'15,"-12"3"-128"-15,-3 3-111 16,2 10 17-16,-6 1-56 15,7 2-76-15,3 2-12 16,-1-3-3-16,3-1-73 16,5 1-83-16,2-3-149 15,7-12-106-15,0 0-161 16</inkml:trace>
  <inkml:trace contextRef="#ctx0" brushRef="#br0" timeOffset="677524.6614">3805 8087 156 0,'26'-4'593'16,"-13"-15"-422"-16,-2-2-49 15,2-1 37-15,-8-2-108 16,0 2-18-16,-5 3-15 16,0 4-16-16,-10 6 42 15,-3 8-5-15,-4 1-11 16,-1 10-19-16,3 19 0 15,1 4 21-15,10 6 5 0,4-3 8 16,15-5-8 0,19-5 27-16,10-8-18 0,4-7-27 15,5-7-17-15,-4-4-42 16,-5-2-136-16,-37-9-267 16,-1-3-412-16</inkml:trace>
  <inkml:trace contextRef="#ctx0" brushRef="#br0" timeOffset="678572.6444">2105 8919 522 0,'-31'0'265'15,"20"0"-104"-15,6 0-68 16,5 0 20-16,0 0-20 16,16-12-93-16,8-6-24 15,9 2 24-15,8 3 6 16,-1 4 6-16,-6 7-6 15,-6 2 20-15,-12 4-14 16,-9 10 9-16,-7 7 42 16,0 3-10-16,-18 1 41 15,-4 1-6-15,0-8-34 0,9-2-30 16,8-9-23 0,5-2-1-16,9-1-69 0,27-4-29 15,9 0 35-15,15 0 23 16,3 0 21-16,0 5 5 15,-7 10 10-15,-12 5 2 16,-20 6 2-16,-20 5 2 16,-6 2 5-16,-34 2 133 15,-14 0-13-15,-9-5-23 16,-3-9-26-16,1-8-38 16,9-9-20-16,10-4-20 15,11 0-9-15,17-9-59 16,13-9-91-16,2-5-65 15,19 12-132-15,5-2-166 16</inkml:trace>
  <inkml:trace contextRef="#ctx0" brushRef="#br0" timeOffset="679409.6469">2754 8921 331 0,'-7'-7'253'15,"1"7"-112"-15,6 0 30 0,0 0 5 16,0 3-79-16,0 14-81 16,0 8-8-16,0 3 31 15,15-2-1-15,5-3 7 16,3-4-23-16,-1-6-10 15,1-5-5-15,2-8-7 16,-6 0-17-16,-1-6-26 16,0-11-12-16,-8 2-18 15,-7-1 5-15,1 3 37 16,-1 8 14-16,-3 3 8 16,4 2-11-16,-2 0-25 15,6 4 5-15,5 3 40 16,-1 0 43-16,4-5 11 0,-4-2-2 15,-2 0 41 1,-2-4-41-16,-3-8-11 0,-5-5-16 16,0 0-25-16,0-1-5 15,-15-2-21-15,4 3 18 16,0 1-47-16,2 6-129 16,2 7-59-16,7 3 2 15,0 0-150-15</inkml:trace>
  <inkml:trace contextRef="#ctx0" brushRef="#br0" timeOffset="679688.2417">3127 8956 587 0,'13'0'284'0,"-10"-4"-60"0,0-12-64 16,-1-4-88-16,-2 0-40 15,0 2-30-15,-2 2-2 16,-10 3 0-16,-9 4 13 15,0 7 5-15,-6 2-8 16,5 2-8-16,2 15 3 16,8 4 1-16,9 4-1 15,3 2-5-15,10-3 0 16,20-1 7-16,9-2-7 16,8-6-9-16,-3-6-1 15,-3-5-25-15,-10-4-35 16,-8 0-85-16,-21-6-102 15,-2-3-117-15</inkml:trace>
  <inkml:trace contextRef="#ctx0" brushRef="#br0" timeOffset="679988.5538">3240 8936 197 0,'-1'0'571'0,"1"0"-403"16,9-6-98-16,9-3 62 15,3-4-21-15,-4 1-62 16,-7-2-30-16,-9 1-18 16,-1 2-1-16,0 0 0 15,-12 4 4-15,-9 4 33 0,-2 3 3 16,-5 0-31 0,3 14-2-16,6 8-4 0,3 6 11 15,14 3 21 1,2 0-22-16,18-4-10 0,19-4 26 15,10-7 3-15,6-9-32 16,-3-7-3-16,-2 0-69 16,-4-18-80-16,-32 4-162 15,-7 0-248-15</inkml:trace>
  <inkml:trace contextRef="#ctx0" brushRef="#br0" timeOffset="680621.27">3928 8684 425 0,'-8'-7'208'16,"0"1"-79"-16,-7 1 5 16,-2 3 30-16,-8 2-45 15,-8 0-51-15,0 13-28 16,-1 3 3-16,5 4 0 15,8-2-10-15,10-1-23 0,11-2-10 16,0-4-22-16,27 0-32 16,7-4 53-16,11 0-26 15,-1-3 2-15,1 4-7 16,-6-2 3-16,-13 1 26 16,-10 0 1-16,-13 0 2 15,-3 4 2-15,-14 0 3 16,-14 1 102-16,-6-4-45 15,-1-4-50-15,4-4-12 16,5 0-35-16,6 0-51 16,11-6-130-16,9-10-75 15,0 7-9-15,13-2-156 16</inkml:trace>
  <inkml:trace contextRef="#ctx0" brushRef="#br0" timeOffset="680839.2853">4039 8666 522 0,'6'-9'355'16,"-12"9"-197"-16,-14 3-73 16,-3 10 18-16,2 5-35 15,3 2-42-15,10 0-23 16,4 3-3-16,4-5 0 16,2-2-17-16,17-3 15 15,7-6-3-15,5-4-1 16,4-3-30-16,-4-8-19 15,1-12-79-15,-8-4-102 16,-20 10 13-16,-4-1-224 0</inkml:trace>
  <inkml:trace contextRef="#ctx0" brushRef="#br0" timeOffset="681188.2822">3979 8351 518 0,'-27'-7'207'0,"22"16"-126"15,5 23-23-15,8 6 62 16,23 9 4-16,6 3-22 16,8 0-45-16,-6-2-12 15,-1-8 0-15,-10-7-12 16,-8-11-15-16,-10-8 6 0,-6-10-5 16,-4-4-19-16,0 0 0 15,-4-4 16-15,-12-14 11 16,0-5-27-16,3-1-5 15,4 1 5-15,7 7-7 16,2 7-10-16,0 5 7 16,6 4 6-16,10 0 4 15,10 4 14-15,8 10 3 16,5 6 6-16,-2-2-18 16,-2-4-5-16,-1-3-71 15,-5-7-88-15,-26-4-180 16,2 0-57-16</inkml:trace>
  <inkml:trace contextRef="#ctx0" brushRef="#br0" timeOffset="681308.0008">4480 8616 778 0,'2'-4'507'0,"-2"4"-251"16,0 0-99-16,0 0-79 15,0 0-78-15,0 0-18 16,0 0-226-16,0 0-240 15</inkml:trace>
  <inkml:trace contextRef="#ctx0" brushRef="#br0" timeOffset="685287.324">302 9022 511 0,'0'0'179'0,"0"0"-22"16,0-11-12-16,15-10-48 15,7 3-23-15,2-4 2 16,5 4-12-16,-9 3-20 16,2 3-4-16,-9 8-18 15,-3 2-6-15,-9 2-7 0,1 0-9 16,0 13-30-16,1 7 30 16,-1 5 38-16,-2 7-18 15,0 1-6-15,0 1 2 16,0 2-14-16,2-7 5 15,8-5-7-15,8-7-5 16,5-8 5-16,3-4 2 16,7-5 21-16,-1 0 6 15,-2-3-13-15,-5-10-16 16,-8-2-24-16,-3-4-126 16,-5-2-77-16,-9 11-159 15,0 0-33-15</inkml:trace>
  <inkml:trace contextRef="#ctx0" brushRef="#br0" timeOffset="685703.7171">449 8704 116 0,'-23'-9'365'0,"4"9"-271"15,-4 7-19-15,-2 11 34 16,-3 9 26-16,1 3-18 16,0 10-14-16,7 7-8 15,4 6-13-15,11 9-22 16,5 8-33-16,21 2-15 0,16-4-10 16,15-11 0-1,14-15 3-15,11-15 2 0,5-15-7 16,-5-12 2-16,-6-4 10 15,-14-24 5-15,-15-12-15 16,-16-10-2-16,-15-9-9 16,-11-6-1-16,-23 0 10 15,-27-1 14-15,-19 5 28 16,-9 10 24-16,-4 10 13 16,0 18 15-16,6 14-46 15,9 9-46-15,9 7-2 16,8 22-56-16,6 19-114 15,38-19-230-15,1 7-184 0</inkml:trace>
  <inkml:trace contextRef="#ctx0" brushRef="#br0" timeOffset="701385.222">4546 8777 10 0,'8'-9'246'15,"-6"6"-161"-15,-2-1-5 16,3 2 18-16,-3 2 14 16,0 0 14-16,0 0 5 15,0-1-15-15,0-1-17 0,0 2-14 16,0 0-13-1,0 0-2-15,0 0-6 0,0 0-12 16,0 0-4-16,0 0-9 16,0 0 12-16,0 7-42 15,-6 11-9-15,-7 12-1 16,-4 3 1-16,-5 1 18 16,3-5-14-16,6-6 10 15,-3-5-8-15,8-3-6 16,0-3-4-16,3-6-11 15,3 0-1-15,2-4 0 16,0-2 1-16,0 0 4 0,0 1 7 16,8 2 4-1,10-3 11-15,4 0 39 0,6 0-1 16,3 0-1-16,7 0-14 16,-4 0-10-16,0-4-15 15,-5-4-7-15,-4 4 2 16,-3-3-2-16,-2 2-2 15,-7-1-6-15,0 1-3 16,0 1-36-16,-5-1-18 16,0 1-41-16,-4-3-79 15,2 0-30-15,-6-1-99 16,0 6 11-16,0-1-174 16</inkml:trace>
  <inkml:trace contextRef="#ctx0" brushRef="#br0" timeOffset="701679.0582">4595 8754 435 0,'-16'-7'293'0,"16"7"-126"16,0 0-33-16,0 0 21 15,5 12-85-15,12 12-39 16,6 11 90-16,1 5-17 15,-2-1-30-15,-2-2-48 16,-9-3-12-16,-3-5 20 16,-3-6-23-16,0-7-2 0,-3-3-9 15,-2-9 0-15,0-1-26 16,2-3-54-16,-2 0-60 16,2 0-22-16,3 0-77 15,1 0-27-15,-3 0 29 16,-1 0-98-16</inkml:trace>
  <inkml:trace contextRef="#ctx0" brushRef="#br0" timeOffset="702285.1234">4575 8660 300 0,'-42'-7'236'0,"9"7"-115"16,2 0-32-16,0 0 55 15,4 11-7-15,4 2-47 16,4 3-45-16,0 4-11 15,2 5 22-15,0 4-12 16,3 3 4-16,3 9 0 16,4 1-13-16,5 6-25 15,2 1 11-15,0 1 4 0,16 0-16 16,7-6 7-16,6-3-8 16,9-10 6-16,6-10 8 15,4-8-1-15,12-3-1 16,4-9-9-16,-5-1 4 15,1-4-15-15,-9-17 4 16,-5-7-4-16,-6-4 3 16,-7-8-1-16,-5-1-2 15,-8-4 0-15,-6 2 2 16,-9-4-9-16,-5 2 19 16,-3-3 0-16,-18 1 4 15,-8 4-5-15,-5 5 26 16,-4 6-13-16,1 8 12 0,1 8-14 15,-7 4-18-15,-8 5-4 16,-3 3 0-16,-1 4-4 16,5 0-13-16,10 0-22 15,3 0-15-15,5 4-32 16,6 8-63-16,2 4-53 16,0 6-130-16,22-11-10 15,2 1-94-15</inkml:trace>
  <inkml:trace contextRef="#ctx0" brushRef="#br0" timeOffset="706251.1913">3626 9147 501 0,'-6'0'260'15,"6"-9"-173"-15,6-6-56 16,11-5 30-16,15-2-2 0,8-1 18 15,5 3-23-15,-3 2-19 16,0 4-4-16,0 1 28 16,3 1 6-16,-1 6-11 15,-7 1-26-15,-10 3-14 16,-8 2-10-16,-12 0-4 16,-7 0-11-16,0 0 11 15,0 4 32-15,-2 14 9 16,-14 10-16-16,-10 7-6 15,-1 4-4-15,-1-3-12 16,6-4-3-16,4-6 4 16,7-10-4-16,8-2 0 15,3-5-11-15,0-3-10 0,19-1 19 16,7-5 4-16,14 0 8 16,4 0 14-16,4-11 10 15,-6-3-4-15,-6 1-7 16,-7 0-8-16,-6 1-15 15,-5 4-4-15,-6 1-27 16,-5 2-25-16,-4-1-27 16,-3-2-43-16,0-5-85 15,0 8-158-15,0-2-16 16</inkml:trace>
  <inkml:trace contextRef="#ctx0" brushRef="#br0" timeOffset="706574.0054">4103 9049 762 0,'-5'0'455'0,"5"0"-321"16,18-2-102-16,20 1 59 15,15 1 8-15,6-2 10 16,-4 0-80-16,-12 2-27 15,-11 0 4-15,-11 0-1 16,-10 0-3-16,-4 0-2 0,-7 0-19 16,0 7-16-16,-16 16 35 15,-13 10 10-15,-9 5 8 16,-9 1-11-16,1-3 3 16,4-2-5-16,7-5-3 15,6-5-2-15,10-4-44 16,10-5-81-16,9-4-103 15,0-11-151-15,1 0-41 16</inkml:trace>
  <inkml:trace contextRef="#ctx0" brushRef="#br0" timeOffset="746905.5757">336 6956 820 0,'0'-21'260'0,"0"21"-142"16,0 1 1-16,5 25-1 15,17 14-66-15,9 14 87 16,0 7-28-16,-5-2-46 15,-1-2-5-15,-4-7-19 0,-3-8 2 16,-2-10-31-16,-5-7-10 16,0-8 1-16,-2-7-6 15,-5-6-46-15,1-3-95 16,-3-1-93-16,-2-6-117 16,0-6-144-16,-7-3-14 15</inkml:trace>
  <inkml:trace contextRef="#ctx0" brushRef="#br0" timeOffset="747123.1175">323 7195 1022 0,'0'-20'300'0,"18"-13"-144"16,15-11-2-1,13-3-28-15,7-5-31 0,3 3-41 16,-2 3-41-16,-3 3-2 15,-6 6-11-15,-6 8-22 16,-9 5-47-16,-9 7-45 16,-7 7-42-16,-5 6-94 15,-9 4-179-15,-2 2-52 16</inkml:trace>
  <inkml:trace contextRef="#ctx0" brushRef="#br0" timeOffset="747318.249">595 7084 232 0,'-3'13'801'16,"3"-13"-580"-16,12-17-80 16,12-6-56-16,9-2-39 15,5 0-46-15,2 5-84 16,-5 3-179-16,-24 14-149 15,-2 1-2-15</inkml:trace>
  <inkml:trace contextRef="#ctx0" brushRef="#br0" timeOffset="747511.3146">866 7005 31 0,'5'29'724'0,"6"-1"-662"15,5 10 57-15,5 1 66 16,0-1-54-16,1-2-82 16,1-5-32-16,0-7-17 15,-4-6-30-15,-1-7-108 16,-17-11-165-16,-1 0-107 16</inkml:trace>
  <inkml:trace contextRef="#ctx0" brushRef="#br0" timeOffset="747895.1818">1023 7026 546 0,'0'0'96'0,"0"32"-5"16,4 7 64-16,7 0 23 16,5-8-16-16,-4-3-65 15,-2-13-32-15,-4-7-20 16,-3-6 2-16,-1-2-12 15,-2 0 11-15,0-8 3 16,0-14 19-16,0-9-39 16,0-7-29-16,0-1 0 15,0 4 2-15,0 6 7 16,0 11 6-16,1 8-13 0,5 8-2 16,-1 2 0-16,7 4-4 15,7 16-27-15,6 6 31 16,5 4 33-16,-2-3-22 15,-5-3-1-15,-2-6-10 16,-5-5 0-16,-2-5 7 16,-5-4-7-16,-1-1-94 15,-2-3-111-15,1 0-162 16,-7-2-77-16,1-5 42 16</inkml:trace>
  <inkml:trace contextRef="#ctx0" brushRef="#br0" timeOffset="748329.3504">497 7554 204 0,'-46'34'113'0,"40"-25"-111"16,0-2 0-16,6-2-2 15,0 0-5-15,0-5-2 16,0 4 7-16,0-1 9 15,0-3-4-15,6 0 9 16,-4 0 5-16,5 0 10 16,1 0 34-16,6-12-14 15,-1 3-32-15,-5 2-17 16,-1 1-3-16,-2 3-20 16,-3 2 15-16,-2 1 0 15,0 0-39-15,0 0-4 0,0 0 5 16,-7 4 1-16,-4 5 14 15,7-5-51 1,-4-2-43-16</inkml:trace>
  <inkml:trace contextRef="#ctx0" brushRef="#br0" timeOffset="748628.3412">457 7704 303 0,'-10'13'168'0,"4"-8"-66"15,2-5 4-15,4 0 40 16,0 0 45-16,21-4-41 16,28-17-90-16,32-12 66 15,32-15 18-15,20-9-37 16,6-7-43-16,-5 3 12 16,-13 2-22-16,-20 9-23 0,-25 11-27 15,-23 10 7-15,-22 11-11 16,-15 9-61-16,-13 6-17 15,-3 3-33-15,0 0-57 16,-21 17-103-16,-14 8 100 16,-16 9-37-16,21-17-61 15,-3-1-33-15</inkml:trace>
  <inkml:trace contextRef="#ctx0" brushRef="#br0" timeOffset="749027.4879">566 7731 436 0,'-37'22'105'0,"7"-4"-32"0,18-9 28 16,6-6 46-16,6-3-5 16,0 0-31-16,21 0-31 15,19-12 16-15,26-10 104 16,25-12 0-16,23-9-49 16,10-6-43-16,3-1-29 15,-11 0-61-15,-16 1-18 16,-17 6 0-16,-19 6 0 15,-15 9 0-15,-16 9 0 16,-11 7 0-16,-11 7 0 16,-9 3 0-16,-2 2 0 0,0 0 0 15,0 0-20 1,0 0-44-16,0 0 1 0,0 0-1 16,0 0-11-1,0 0-3-15,0 0 5 0,0 0 35 16,0 0 32-16,0 0 6 15,0 0 2-15,0 0-2 16,0 0-2-16,0 0-1 16,0 0-1-16,0 0-59 15,0 0-99-15,0 0-39 16,-2 1-54-16,-2 1-6 16,-1 1-188-16</inkml:trace>
  <inkml:trace contextRef="#ctx0" brushRef="#br0" timeOffset="809558.4783">451 7954 17 0,'-6'7'300'15,"6"-7"-243"-15,0 0-36 16,0 0 25-16,0 0 24 16,4 0-2-16,14 0-2 15,6-7 40-15,14-7 33 16,9-4 1-16,11-6-10 16,9-6-38-16,6-6-24 15,9-3-5-15,2-1-26 16,3 0-9-16,-4 2 2 0,-4 6-30 15,-13 0 0-15,-9 8-5 16,-6 4 3-16,-13 5-2 16,-8 6-19-16,-9 1 4 15,-6 3-16-15,-6 5-15 16,-2 0-7-16,-4 0-8 16,-3 0-26-16,0 0-32 15,0 0-39-15,0 3-69 16,0 2 9-16,0 0-55 15</inkml:trace>
  <inkml:trace contextRef="#ctx0" brushRef="#br0" timeOffset="809978.2716">661 7981 20 0,'-53'27'190'0,"42"-21"-137"15,7-1-32-15,4-3 1 16,0-2 27-16,0 0-4 16,4 0 16-16,14 0-2 15,13 0 66-15,18-8 29 0,14-12-5 16,15-8-10-1,10-6-6-15,7-6-1 0,4-3-59 16,0-3-52-16,-4 2-7 16,-4 3 4-16,-11 8-7 15,-10 4-2-15,-16 8-9 16,-12 6 0-16,-12 3-4 16,-12 7-8-16,-8 3 1 15,-10 2-26-15,0 0-12 16,0 0 3-16,0 0-21 15,0 0-4-15,0 0-18 16,0 0-69-16,0 6-35 0,0-3 12 16,0-1-36-1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9:50:43.41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2630 4305 27 0,'-7'0'158'15,"5"0"-110"-15,2 0-29 16,0 0 24-16,0 0 2 16,0 0-16-16,0 0-5 0,0 0 8 15,0 0-1-15,0 0 1 16,0 0-3-16,0 0 0 15,7 0-12-15,1 0-14 16,6 0 9 0,-1 0 8-16,7 3-13 0,2 1-7 15,1-2 1-15,7 1-2 16,4 0 1-16,5-2 0 16,-1-1 2-16,-1 0-2 15,1 0-1-15,-1 0 1 16,3 0 0-16,0-1-4 15,4-2 4-15,-1 0 1 16,-3 1 0-16,-1 1 0 16,-5-1 2-16,-2 2-3 15,2-1 2-15,0-2-1 0,3 0-1 16,-3 0 0-16,3 1 0 16,-3-2 0-16,-4 3-7 15,-4-2 7-15,-1 1-3 16,-1 1-1-16,1-1-3 15,1 2-1-15,0-1 1 16,1 1 6-16,-3-1 0 16,0 1-2-16,-4-1 3 15,5-1 0-15,-1 0 0 16,2 0-1-16,1 0-14 16,3 0 3-16,-3 2 7 0,0 0 3 15,3 0 2 1,-5 0-4-16,3 0-6 0,-5 0-1 15,3 1 10-15,-6 1-4 16,2-1-1-16,-4 0 1 16,0 0 4-16,4 0 1 15,-1-1 1-15,0 1-1 16,5-1 3-16,-1 0-8 16,3 0 10-16,-1 0-4 15,1 0 0-15,-2 0-1 16,2 0 9-16,0 0-8 15,-4 0 2-15,0 0 5 16,1 0-5-16,0 0-2 16,0 0 1-16,2 0-2 15,-5 0-3-15,5 2 2 0,-5-1 1 16,2 0-1-16,3 0 2 16,-3-1-1-16,0 0 0 15,2 0 0 1,-2 0 2-16,7 0 1 0,0 0 13 15,-1 0-8-15,4-4-5 16,-2 2 1-16,2 0-1 16,3 1-2-16,-2 1 0 15,1 0 0-15,0 0-2 16,-1 0 2-16,-1 0-2 16,-5 0-1-16,-3 0 1 15,-1 0 1-15,-6 0 3 0,2 0-2 16,-5 0 6-1,2 0-4-15,-2-1 1 0,-4 0 6 16,0-2-3-16,1 1 0 16,3 0-1-16,-3 1 1 15,0 0 5-15,3 1 6 16,-6-1 0-16,2 1 0 16,0-1 0-16,3 0-6 15,-2 0-7-15,0-2-3 16,-4 2-2-16,-4 1 1 15,-2 0 0-15,-3 0 3 16,0 0 12-16,0 0 9 16,0 0-12-16,0 0-7 0,0 0 3 15,0 0-2 1,0 0-2-16,2 0 7 0,-2 0 0 16,0 0-1-16,0 0-6 15,0 0-5-15,0 0 0 16,0 0-2-16,0 0-14 15,0 0-4-15,0 0 11 16,0 0 9-16,0 0 4 16,0 0 1-16,0 0 1 15,0 0-2-15,0 0-3 16,0 0 2-16,0 0-3 16,0 0 1-16,0 0 1 0,0 0-2 15,0 0-1-15,0 0-4 16,0 0 1-16,0 0-25 15,0 1-74-15,0 0-54 16,0-1-104-16</inkml:trace>
  <inkml:trace contextRef="#ctx0" brushRef="#br0" timeOffset="9834.7329">10971 4993 468 0,'45'0'227'15,"2"-3"-82"-15,6-3-26 16,0-1 33-16,0 1-24 15,2-2-33-15,-6 0-28 16,-6-1-24-16,-7 1-4 0,-1 0-6 16,-8 0-17-1,-4 2-6-15,-4 0-10 0,-3 2-21 16,-6 1-45-16,-5 2-57 16,-5 1-38-16,0 0-55 15,0 0-42-15,-12 0-45 16</inkml:trace>
  <inkml:trace contextRef="#ctx0" brushRef="#br0" timeOffset="10395.5996">11043 4897 60 0,'-2'0'482'15,"-2"0"-354"-15,1 0-41 16,-8 7 1-16,-5 7-55 16,-5 5 41-16,-4 0 16 15,-5-2-21-15,4 0-14 16,5-5-9-16,5-1-11 15,8-5-7-15,4-3-5 0,4 0-20 16,0-3-3 0,0 0-10-16,8 0-8 0,6 0 13 15,8 0 5-15,4 0 22 16,-1 0 13-16,5 0 1 16,-1 0-19-16,-2 2 9 15,-1 1-5-15,-3-1 5 16,-4-1 1-16,-3-1-13 15,-1 0 4-15,-6 0 9 16,-3 0-5-16,-1 0 3 16,0-3-1-16,-2-1-4 15,0-1 11-15,-1-1-18 16,-2-1-7-16,0-1-6 16,0-1-13-16,0-2 0 0,-8 0-29 15,-4 0 24 1,-1 1-2-16,2 2-11 0,-3 2-16 15,1 3-20 1,2 1-26-16,3 2-65 0,-2 0-70 16,7 0-13-16,0 0-62 15</inkml:trace>
  <inkml:trace contextRef="#ctx0" brushRef="#br0" timeOffset="24803.9321">9953 5600 212 0,'-2'0'96'16,"2"0"-28"-16,-3 0 8 15,0 0-19-15,-1 0-3 16,2 0 0-16,0 0-4 16,2 0-1-16,-3 0 9 15,3 1 15-15,0-1 10 16,0 0 24-16,0 0 4 16,14 0-27-16,13 0-79 15,17 2 45-15,16-1 37 16,16 1-24-16,9 1 1 15,5-1 10-15,2-1-23 0,-3-1-30 16,-3 0 8-16,-8 0 2 16,-12 0-16-16,-4 0-4 15,-10 0-9-15,-10 0 6 16,-11 0-3-16,-9 0-5 16,-11 0 0-16,-7-1 0 15,-1 1 0-15,-3 0 0 16,0 0-3-16,0 0 3 15,0 0-6-15,0 0-3 16,0 0 5-16,0 0-15 16,0 0-10-16,0 0-10 15,0 0-17-15,0 0-31 0,0 0-48 16,0 0-154-16,0 0-175 16</inkml:trace>
  <inkml:trace contextRef="#ctx0" brushRef="#br0" timeOffset="27135.9439">2555 6076 140 0,'0'-2'121'0,"0"0"-43"15,0 2 0-15,0-2 3 16,0 1 4-16,2 0-3 16,-1 1-17-16,-1 0 0 0,0 0 13 15,0 0 3 1,0 0-1-16,0 0-12 0,0 0-11 16,0 0-18-1,0 0-19-15,2 0-4 0,5 0-13 16,4 0 12-16,4 0 6 15,7 0-4-15,4 0-7 16,3 0-4-16,7 0 6 16,6-1 0-16,2-2-12 15,3 0 5-15,-2 1-5 16,-2 0 0-16,-3 0-3 16,1 1 1-16,-6-1 2 15,5-1 0-15,1 1 2 16,-7-1-2-16,1 0 0 0,-4 1 0 15,4 1 0-15,-4 1 0 16,1 0 0 0,2-1-5-16,-3 1 3 0,2-1 0 15,-2 1-1-15,0 0 0 16,-5 0 3-16,2 0 0 16,0 0 0-16,-3 0 0 15,3 1 0-15,-2 0 3 16,4 0-3-16,-1-1 0 15,2 0-2-15,1 0 2 16,-3 0 0-16,-3 0-1 16,3 0-3-16,2 0-1 0,-1 0 0 15,2 0 3-15,-1 0-4 16,1 0 1-16,-1 0-2 16,-2 0 7-16,0 0 0 15,0 0 0-15,1 0 0 16,-1 0-5-16,-2 2 5 15,2 1 0-15,1-2-16 16,0 1 4-16,-2-2 6 16,0 0 6-16,1 0-2 15,-6 0 2-15,3 0 0 16,-2 0 2-16,0 0 3 16,0 0-5-16,4 0 0 15,-1 0 6-15,0 0-6 16,-1 0 0-16,-1 0 0 0,-3 2-1 15,5-1 1-15,-4 2 0 16,2-1 1-16,-1 2 1 16,7-1 6-16,-4 0-1 15,4 1-2-15,1 0-5 16,-2 0 0-16,-6 0 0 16,0 1-2-16,-3-2 2 15,0-1 3-15,-2 1-3 16,4 0 0-16,3-1 0 15,-3-2 4-15,2 0 4 16,-4 0-8-16,0 0 1 16,-4 0-1-16,-4 0 0 15,-1 0 4-15,4 0-3 0,-4-1 1 16,2 0-2-16,-2 0 2 16,-1 0-4-16,-2 1 0 15,1-1 1-15,-1 0 1 16,-2 1 0-16,-3 0 3 15,-1 0-1-15,-3 0 1 16,2 0 7-16,-1 0-3 16,-1 0 0-16,2 0-6 15,4 0 6-15,-3 0-7 16,5 0 12-16,3 0-3 16,0 0-1-16,0 0-1 15,-5 0 3-15,3 0 4 16,0 0 0-16,1 0 9 0,1 0-7 15,1 0-13-15,2 0 15 16,0 0-4-16,0 0-8 16,4 0 3-16,-8 0-9 15,1 0 1-15,-8 0 1 16,1 0 0-16,-2 0 0 16,-2 0 0-16,0 0-2 15,0 0 9-15,0 0-4 16,0 0-3-16,1 0 3 15,1 0-5-15,-2 0 0 16,0 0 13-16,0 0-6 16,0-2 11-16,0 2 2 0,0 0-7 15,0 0-9 1,0 0-4-16,0 0-2 0,0 0 2 16,0 0-4-16,0 0-3 15,0 0-11-15,0 0-6 16,0 0-8-16,0 0-11 15,0 0-21-15,0 0-42 16,0 0-71-16,0 0-153 16,0 0-171-16</inkml:trace>
  <inkml:trace contextRef="#ctx0" brushRef="#br0" timeOffset="33803.8635">6038 6677 312 0,'-4'0'268'0,"4"0"-130"16,0 0-36-16,10 0 51 16,16 0-54-16,9-7-21 15,4 0-30-15,6 0 6 16,-1 0-6-16,-2 1 16 15,-2-1-6-15,-5 1-36 16,-1 0-22-16,-4 1-3 16,-8 2-30-16,-4 3-31 0,-9 0-25 15,-7 0-55 1,-2 0-128-16,-4 0 0 0,-12 2-43 16</inkml:trace>
  <inkml:trace contextRef="#ctx0" brushRef="#br0" timeOffset="34423.1932">6078 6616 222 0,'9'-2'217'0,"-9"2"-113"16,0 0-36-16,0 0-26 15,-7 3-1-15,-3 11-25 16,-6 1 39-16,-2 2 37 15,-1-1-15-15,4-1-24 16,3-3-11-16,6-1-11 16,0-4-14-16,6-4-12 15,0 0-5-15,0-2-7 16,0 1-16-16,3 2-9 0,8-2 7 16,9 0 25-16,2 0 4 15,4 1 9-15,3-3 5 16,1 3-9-16,-5-1-6 15,1-1 3-15,-10-1-6 16,-5 0 5-16,-3 0-3 16,-6 0 2-16,-2 0 0 15,0 0 18-15,0 2 4 16,0-2 4-16,0 1-20 16,0-1-10-16,0 0 0 15,-2-2-6-15,0-9 6 16,-4-2 12-16,0-2-10 15,1-2-2-15,-3-1 0 16,1 3 1-16,3 2-1 0,0 1 0 16,2 4-7-16,1 2-81 15,-1 4-94-15,2 2-16 16,-3 0-71-16</inkml:trace>
  <inkml:trace contextRef="#ctx0" brushRef="#br0" timeOffset="47973.3732">5862 8003 241 0,'-5'0'144'0,"3"0"-110"16,2-1-8-16,-1 0 45 15,1-1 15-15,0 2 2 16,0-2-24-16,0 2-14 16,0-2 11-16,0 1 26 15,0 1 6-15,0-1-8 16,5-2-38-16,11-1-36 15,8-3 19-15,10 2-20 16,6 1 8-16,2 2 4 16,0 2 6-16,-3 0-14 15,-8 0 1-15,-9 2-8 16,-8 7-7-16,-7 2-19 16,-7 7 19-16,0 4 2 15,-18 6 20-15,-5 1-7 0,1 0 2 16,4-1-1-16,12-1 12 15,6 2-9-15,13-2 14 16,22-4 12-16,16-1-7 16,12-7-2-16,13-3-21 15,8-12 0-15,0 0-8 16,-2-2-7-16,-7-12-6 16,-15 2-59-16,-13 4-76 15,-13-3-67-15,-20-1-101 16,-14 8-57-16,-20-1-160 15</inkml:trace>
  <inkml:trace contextRef="#ctx0" brushRef="#br0" timeOffset="49072.5022">6021 7880 230 0,'2'-2'205'0,"-2"0"-121"15,0 2-37-15,-10 0 36 16,-4 0-20-16,-7 6-9 15,-3 6-22-15,-2 5-3 16,-6 3 22-16,-2 0 3 16,-1-1-3-16,2-1-12 15,5-3-11-15,3-1 8 16,8-5-17-16,10-2-9 0,0-3-7 16,5 1-3-1,2-5-10-15,0 0-1 0,0 0 0 16,0 1 11-16,2 3 6 15,2-2-5-15,1 0 14 16,-4-1 7-16,3-1-1 16,2 4-4-16,0 0-11 15,1 3 4-15,2-1 15 16,2 1-2-16,-2-2-6 16,1 1-4-16,-1-5-3 15,-2 3 0-15,-2-4-4 16,-3 0 1-16,0 0-2 15,0 0-4-15,-2 0 3 16,2 0 1-16,-2 0-2 0,0 0 7 16,0 0-8-16,0 0 5 15,0 0 10-15,0 0 17 16,0 0-6-16,0 0-14 16,3 0-12-16,0 0-2 15,0 0 5-15,2 0 4 16,3 0-9-16,-5-4-4 15,6-1 1-15,0-1-3 16,-1-3-6-16,3-1 11 16,2-3-17-16,0-4-6 15,6 0 12-15,1-3-10 16,1 2 17-16,-2-3-9 16,-3 5 9-16,-3 5 2 0,-3 2 3 15,-4 2-17 1,-6 5-28-16,0 2-6 0,0 0 15 15,0 0-44-15,0 0 16 16,0 0 27-16,0 0-12 16,0 0-20-16,0 0-53 15,0 3-7-15,0-1 22 16,0 0 22-16,0 0 7 16,0 0-13-16,0-2-35 15,0 0 0-15</inkml:trace>
  <inkml:trace contextRef="#ctx0" brushRef="#br0" timeOffset="49320.9815">6043 7891 268 0,'-9'0'148'0,"-1"9"-68"16,-4 9 4-16,-6 7 25 15,-2 4-55-15,-4 0-39 16,-1 1-15-16,-2 0-32 0,0-2-50 16,23-23-59-1,0-3-116-15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23T19:51:51.96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2904 5192 127 0,'-22'10'194'15,"9"-5"-138"-15,1-2-33 16,4 0 21-16,1-2 8 15,6 0 7-15,1 0 2 0,0-1 1 16,0 1 12-16,0-1 22 16,0 0 10-1,0 1-5-15,8-1-26 0,12 3-58 16,8-1 45-16,10 0 37 16,8 0-17-16,3-1-19 15,0-1-31-15,-3 0-18 16,-2 0-3-16,-4 0-11 15,-1 0-2-15,-10-1-35 16,-5 0-32-16,-10 1-23 16,-5 0-25-16,-6 0-38 15,-3 0-43-15,0 0 8 16,-5 0-46-16,-9 0-48 0</inkml:trace>
  <inkml:trace contextRef="#ctx0" brushRef="#br0" timeOffset="237.2545">2950 5310 189 0,'-23'10'144'0,"23"-7"-59"16,0-3-3-16,0 1 9 16,10-1-36-16,10 1-14 15,11 1 51-15,11-2 45 16,11 2-12-16,7-1-22 15,-1-1-10-15,1 0-42 16,-3 0-41-16,-10 0-10 0,-10 2-30 16,-8-1-87-16,-2 0-105 15,-27-1-64-15,0 0-58 16</inkml:trace>
  <inkml:trace contextRef="#ctx0" brushRef="#br0" timeOffset="37635.4417">8236 6479 112 0,'0'0'473'15,"8"0"-359"-15,21 0-81 16,15-1 64-16,14-2 29 16,6 1 11-16,11 0-58 15,-8 1-41-15,-4-1 5 16,-11 0-2-16,-6-1-4 15,-14 1-11-15,-10 1-14 16,-11 0-9-16,-7 1-3 16,-4 0-12-16,-2 0-52 15,-20 0-69-15,-11 1-29 0,-11 8-27 16,-12 1-1-16,31-6-1 16,0 0-34-16</inkml:trace>
  <inkml:trace contextRef="#ctx0" brushRef="#br0" timeOffset="37838.1505">8189 6559 144 0,'-40'7'218'16,"40"-7"-164"-16,0 0-26 15,18 1 81-15,19 1 46 16,16 2 12-16,7-1-22 0,9 1-75 16,3-2-34-1,-6-1-11-15,-3-1 3 0,-6 0-3 16,-7 0-12-16,-8 0-13 15,-12 0-26-15,-17 0-79 16,-13-2-84-16,-5-2-131 16,-20-2-219-16</inkml:trace>
  <inkml:trace contextRef="#ctx0" brushRef="#br0" timeOffset="43311.1547">9535 6852 154 0,'-6'0'523'15,"6"0"-312"-15,2-12-68 16,13-5 13-16,15-2-16 0,9-2-49 16,6 0-17-16,7 1-31 15,-1 3 23-15,-9 5-6 16,-9 4 3-16,-14 8-28 16,-10 0-31-16,-9 15-4 15,-11 19-4-15,-24 10 4 16,-18 10 17-16,-6 3-9 15,-10 2 1-15,8-3 8 16,14-8-6-16,12-9-5 16,18-12-6-16,17-9 1 15,8-7-2-15,25-9 2 16,18-2 18-16,14-6-4 0,4-14-15 16,-1-3-7-1,-7-2-40-15,-8 0-72 0,-16 4-106 16,-30 14-184-16,-7 3-172 15</inkml:trace>
  <inkml:trace contextRef="#ctx0" brushRef="#br0" timeOffset="43677.5993">10334 6708 518 0,'14'-14'464'0,"-14"14"-310"16,0 0-72-16,0 3 23 15,-3 22-64-15,-11 10-25 16,-8 12 64-16,1 3-23 16,-8-2-13-16,6-2-6 15,4-6-22-15,4-9-5 16,6-4-9-16,1-10-2 16,6-5-13-16,2-6-58 0,0-3-60 15,0-3-56-15,0 0-141 16,0 0-86-16,2-6-54 15</inkml:trace>
  <inkml:trace contextRef="#ctx0" brushRef="#br0" timeOffset="44050.1306">10245 6612 583 0,'-20'-9'197'16,"8"9"-87"-16,-1 0 22 15,0 7-6-15,6 6-75 16,1 1-30-16,6 2-2 15,0-2 22-15,6-2 16 16,8-3 8-16,0-3-10 16,2-5-18-16,-2-1 30 15,-2-1-25-15,-3-10-13 16,-1-4-11-16,-3 1-12 0,-2-1-6 16,-3 3-19-1,0 3-57-15,0 7-95 0,0 2-31 16,0 5-225-16,-3 7-213 15</inkml:trace>
  <inkml:trace contextRef="#ctx0" brushRef="#br0" timeOffset="44388.5364">10427 6981 506 0,'-2'12'130'15,"2"2"-47"-15,0 3 40 16,0-1-3-16,7-3-49 16,8-3-1-16,3-3 9 15,-7-4-1-15,2-3 4 16,-3 0-2-16,-2-5-17 15,-4-9-11-15,-4-3-12 16,0-4-20-16,0-1-7 16,-2 2-6-16,-8 5-7 15,0 8-5-15,-4 7-91 16,-4 0-76-16,-5 15-113 16,11-3-99-16,-1 2-116 15</inkml:trace>
  <inkml:trace contextRef="#ctx0" brushRef="#br0" timeOffset="47260.1632">9586 7326 431 0,'-15'-3'189'16,"12"1"-77"-16,3 1 65 15,8-2 22-15,21 0-63 16,18-4-55-16,21 0 7 16,12 2-9-16,12-1-8 15,6-1 0-15,0-2-23 16,-4-2-30-16,-10 0-5 0,-10 0-13 15,-13 2 9 1,-15 2-9-16,-13 0-2 0,-11 5-23 16,-13-1-23-16,-5 3-27 15,-4 0-44-15,0 0-66 16,-19 0-101-16,-1 0 23 16,0 5-45-16</inkml:trace>
  <inkml:trace contextRef="#ctx0" brushRef="#br0" timeOffset="47499.1931">9513 7420 605 0,'-67'14'270'0,"64"-14"-177"0,3 0-12 15,27 0 106-15,29-9-78 16,28 0-19-16,18 0-38 15,17-1-22-15,1 3 8 16,-5-3-1-16,-12 1-37 16,-19-1-11-16,-17 1-42 15,-17 0-92-15,-26 1-93 16,-24 7-216-16,-18-1-181 16</inkml:trace>
  <inkml:trace contextRef="#ctx0" brushRef="#br0" timeOffset="87255.3589">5866 2483 554 0,'7'-15'235'0,"-7"11"-139"15,2 1 45-15,-2 3 31 16,0 0-36-16,0 0-40 16,0 8-27-16,0 16-26 0,0 13-35 15,1 12-5-15,-1 0 54 16,0-3-19-16,0-5-27 15,0-5-9-15,-3-3 4 16,-3-6-4-16,5-4-2 16,1-4-35-16,0-6-55 15,0-5-110-15,0-8-105 16,3 0-87-16,3-7-64 16</inkml:trace>
  <inkml:trace contextRef="#ctx0" brushRef="#br0" timeOffset="87872.5041">5899 2398 420 0,'7'-28'293'16,"5"20"-154"-16,6 3-42 15,5 4 13-15,8 1-39 16,10 3-6-16,6 11 7 15,6 5 0-15,2 1-17 16,4 0-10-16,1-1-35 16,0-6-1-16,6-3 2 15,-8-4-9-15,-5-2 7 16,-4-3-9-16,-7 0 0 0,-1 0 0 16,-9 0 2-1,-3 2-4-15,-6 0 5 0,-4 0 12 16,-3 0 12-16,-3 2-6 15,3 0 14-15,-3 0 1 16,0 0-21-16,1 2-4 16,-4 1-6-16,2 4-5 15,2 8 4-15,6 7-2 16,-1 7 0-16,-1 4 0 16,-5 2 3-16,0-3-10 15,-4-1 6-15,-2-5-2 16,-3-4 2-16,-3-1-6 15,-1-5 12-15,0-3-14 16,0-5 7-16,0-4 0 0,0-3-4 16,0-2-5-16,-12-1 3 15,-15-3-15-15,-10 0 21 16,-15 0 12-16,-16 0-1 16,-11-6 17-16,-15-6-17 15,-12 2-4-15,-3 3 8 16,3 2 2-16,16 5-13 15,17 0-4-15,20 0-12 16,17 4 11-16,17 1-7 16,10 2-23-16,9 2-61 15,0 3-96-15,23-3-84 16,-2-6-95-16,0-3-79 16</inkml:trace>
  <inkml:trace contextRef="#ctx0" brushRef="#br0" timeOffset="88818.5724">6791 3126 269 0,'0'-4'198'0,"0"4"-78"0,0 0-24 16,0 13-16-16,0 10 25 16,0 7 23-16,-4 3-18 15,0-1-31-15,1-2-5 16,0-5-18-16,-2-3-22 16,5-4-26-16,-2-4-3 15,2-5-5-15,0-3-32 16,0-2-62-16,0-4-96 15,0 0-156-15,2 0 32 0,3-8-26 16</inkml:trace>
  <inkml:trace contextRef="#ctx0" brushRef="#br0" timeOffset="89522.2883">6764 3106 223 0,'6'-19'224'0,"15"11"-146"16,10 2-10-16,6 3 27 16,10 2 19-16,9 1 1 15,5 0-22-15,4 6-38 16,3 4-14-16,4-1 9 16,-1-1 3-16,0-1-8 0,2-2-29 15,-5-4-9 1,-3 1-2-16,0-2-5 0,-2 0 3 15,-4 0-3-15,-4 0 5 16,-7 0-2-16,-3 0 14 16,-11 0 0-16,-4-2 5 15,-7-1 12-15,-7 3-8 16,-5-2 6-16,-4 2 0 16,-1 0-11-16,-1 0-7 15,0 0-12-15,-2 0-2 16,0 0 0-16,2 0-14 15,3 10 0-15,3 8-6 16,-4 9 18-16,6 4 0 16,1 4 1-16,-6 0 1 15,1-1 8-15,0-2-6 0,0-2 2 16,-2-3-1 0,1-5-1-16,-3-3 0 0,-3-5 0 15,2-6-4-15,-4-3-3 16,0-3-20-16,0-2 7 15,0 0 6-15,-7 0-9 16,-10 0 21-16,-7 0 2 16,-9 0 17-16,-11-2-2 15,-9-7-13-15,-12 1 6 16,-15-2-6-16,-11 1 8 16,-6-2 1-16,1 2 0 0,-1 2 4 15,-2 0 7 1,12 2-21-16,3 0-3 0,11 1-3 15,17 0-4-15,7 2-1 16,9-1-24-16,7 1-42 16,6-1-31-16,7 0 41 15,3 2-69-15,2 0-7 16,2 1 12-16,3 0-18 16,-1 0-27-16,11 0-16 15,0 0-51-15</inkml:trace>
  <inkml:trace contextRef="#ctx0" brushRef="#br0" timeOffset="91394.1393">1604 2481 234 0,'0'-7'293'0,"0"5"-146"0,0 1 15 15,0 1 21-15,0 0-33 16,0 0-57-16,0 8-43 16,0 15-37-16,0 13-10 15,0 5 23-15,0 3 61 16,0-1-48-16,0-5-14 15,0-6-9-15,0-6-12 16,0-4-3-16,0-7 1 16,0-3-2-16,0-5 0 0,0-4-32 15,0-1-69 1,0-2-34-16,0 0-45 0,8-1-57 16,-7-7 3-16,1-2-95 15</inkml:trace>
  <inkml:trace contextRef="#ctx0" brushRef="#br0" timeOffset="92537.4662">1613 2443 309 0,'0'0'85'0,"0"0"-20"0,8 0 18 15,10 0-13-15,8 5 37 16,5 2 43-16,9-1-24 16,6-1-24-16,9-2-28 15,11-3-17-15,5 0-20 16,-2 0-7-16,2 0-29 15,-8-2-1-15,-7-1 0 16,-1 2-18-16,-6-1 4 16,-5 2-1-16,-4 0 15 15,1 0 3-15,-5 0-3 0,2 0 0 16,3 0 0 0,-5 0 2-16,1 1-1 0,-11 0 1 15,-3-1 0-15,-4 0 1 16,-6 0-3-16,-5 0 5 15,-2 0-2-15,-6 0 4 16,0 0-2-16,0 0-2 16,0 0-1-16,0 0-2 15,0 0 0-15,0 0 1 16,0 0 19-16,0 0-13 16,0 0 1-16,0 0-6 15,0 1-2-15,2 1-2 16,2 2-4-16,3 3-10 15,3 4 15-15,1 9-6 0,2 7-8 16,2 9 9-16,-1 9 6 16,1 1 8-16,-2-2 3 15,-2-4-11-15,-2-4-4 16,-2-7-1-16,-1-3 5 16,-2-4 5-16,-2-5-5 15,-2-5-4-15,0-3-14 16,0-2-11-16,0-4-5 15,0 0 17-15,-4-1 5 16,-6-2 1-16,-9 0 11 16,-4 0-2-16,-10 0 4 15,-8-8-2-15,-3-1 1 16,-7-2 7-16,-10 0 1 0,-5 1-2 16,-5 0-4-1,-2 1 0-15,-2 3 5 0,4 2-7 16,7 1 6-16,12 1-1 15,9 2 15-15,12-1-13 16,5 1-2-16,4 0 1 16,7 0 0-16,2 0-6 15,5 0-2-15,-3 0-1 16,5 0 0-16,-1 0-8 16,-4 0-6-16,-2 0-3 15,-4 0 3-15,-3 0 13 16,1 0 3-16,-4 0 0 0,2 2-1 15,-2 0 1-15,2-1-2 16,4-1 2 0,1 0 0-16,2 0 2 0,7 0 1 15,2 0-3-15,3 0 1 16,0 0 1-16,2 0-2 16,0 0 0-16,0 0-21 15,0 0-3-15,0 0 3 16,0 0 4-16,0 0-5 15,0 0 11-15,0 0 3 16,0 1 3-16,-5 1-5 16,3-1 8-16,-1 0 4 0,1 0-4 15,2 0 1 1,0 0-12-16,0 0-17 0,0 2-41 16,3-1-56-16,6-2-108 15,0 0-100-15</inkml:trace>
  <inkml:trace contextRef="#ctx0" brushRef="#br0" timeOffset="93320.9955">2904 3063 189 0,'7'0'62'16,"-2"0"-54"-16,3 0-3 15,-6 0 64-15,-1 0 11 16,0 0 3-16,-1 0-13 16,0 0-16-16,0 0-12 15,0 0 16-15,0 0 1 16,0 0 0-16,0 4-12 15,0 7-25-15,0 6-13 16,0 9-3-16,0 3 30 16,0 2 16-16,0 2-13 15,0-4-1-15,0-3-19 0,0-3-1 16,0-8-7 0,0-3-10-16,0-3-1 0,0-5-3 15,0-1-70-15,2-3-73 16,2 0-6-16,-1 0-8 15,-1-5-29-15,0-2-72 16</inkml:trace>
  <inkml:trace contextRef="#ctx0" brushRef="#br0" timeOffset="94505.317">2995 2996 441 0,'8'6'40'16,"14"0"3"-16,12-1-30 16,8-1 74-16,10-1 11 15,6-1 9-15,11-2-30 16,5 0-18-16,2 0-8 0,2-2 18 16,3-4-12-16,-5-1-36 15,-5 2-2-15,-5 0-2 16,-9-1-6-16,-12 1-11 15,-4 0 5-15,-7 0-5 16,-6 3 17-16,-7-1 29 16,-4 0-9-16,-4 3-13 15,-3-1-2-15,1-1 2 16,-3 1-8-16,3-1-16 16,-6-1 5-16,2 1 0 15,-1 0 0-15,-1-1-5 16,-1 3-1-16,0-1-3 0,-2 1-5 15,0 0 9-15,-1 0-3 16,-1 0-4-16,6 0-9 16,-4 1-8-16,3 11 2 15,4 6 4-15,0 6 16 16,1 6 2-16,0 4 5 16,3 5 10-16,-4 1-13 15,-1 2 3-15,1-3 14 16,-2-3-13-16,0-5 0 15,3-6-1-15,-2-6 0 16,-5-6 4-16,1-5-9 16,-4-5 3-16,0-1-1 0,0-2-2 15,0 0-2-15,0 0 2 16,0 0 0-16,0 0 0 16,0 0-19-16,0 0-3 15,-4 0 0-15,-7 0-12 16,-11-5 18-16,-4 2 12 15,-7-3 3-15,-9 3 1 16,-9-2 10-16,-13 1-10 16,-7 0 5-16,-6 3-5 15,-2 0 0-15,1 1-7 16,4 0 2-16,7 0 3 16,9 0-3-16,6 6 4 15,7 0 1-15,4 0-2 0,5-2-3 16,7 1 5-1,1-3 2-15,4 1 3 0,2-1-5 16,-1-2 0-16,4 2-3 16,1-2 3-16,4 0 0 15,-3 0 0-15,0 0-12 16,-1 0-14-16,-2 0 1 16,-2 0 8-16,6 0-4 15,-4 0 11-15,8 0 7 16,5 0 3-16,0 0 0 15,5 0 0-15,0 0-12 16,2 1-41-16,0-1 14 16,0 0 16-16,0 0 0 15,0 0-12-15,0 0 6 0,0 1 4 16,0-1 16-16,0 0 2 16,0 0 4-16,0 1 3 15,0-1 3-15,0 1 0 16,0-1-1-16,0 0 4 15,0 0 3-15,0 0-3 16,0 0 2-16,0 0 1 16,0 0-6-16,0 0 4 15,0 0-7-15,0 0-10 16,0 0-48-16,0 0-93 16,0 0-107-16</inkml:trace>
  <inkml:trace contextRef="#ctx0" brushRef="#br0" timeOffset="97150.7943">6785 2311 102 0,'0'0'46'0,"0"0"-5"16,0-1 8-16,0 1 1 16,0 0-17-16,0 0-3 15,0 0-6-15,0 0 11 16,0 0-3-16,0 0-13 16,0 0-11-16,0 7-5 15,0 4 11-15,-4 2 13 16,3 5-7-16,-2 1 7 0,0 3-3 15,3 2 0-15,0 2 3 16,0 2-8 0,0 3-5-16,3 4-3 0,1 2-1 15,0 4 4-15,0-1 3 16,0 0 7-16,-2 0-2 16,-2-2-8-16,3 1-7 15,-3 0-5-15,2-1-2 16,-2-2 0-16,0-2-1 15,0-1-2-15,0-2-1 16,0 1 2-16,0-1 2 16,0 1 0-16,0-3 0 0,0 0 0 15,0 0 0 1,0 0 0-16,0-1 0 0,0 1-2 16,0-2-4-16,0-2-5 15,3-1-9-15,5 0-3 16,-5 0-6-16,-1 2 13 15,2-2 1-15,-2-1-11 16,-2-1-14-16,0-1-6 16,0-1 19-16,0-3-18 15,1-3-13-15,-1-3 41 16,0-2 16-16,0-2-11 16,0-2-56-16,0 0-18 15,0-5-10-15,0 0-22 16</inkml:trace>
  <inkml:trace contextRef="#ctx0" brushRef="#br0" timeOffset="98169.342">7050 2358 103 0,'0'0'67'16,"0"0"-39"-16,0 4 12 0,0 6 16 15,0 5-19 1,-4 3 4-16,-1 6 14 0,-3 6-1 15,3 5-5 1,2 11-6-16,3 6-8 0,0 7 1 16,0 3 5-16,7 2 1 15,4 0-21-15,0 0-14 16,2-1-1-16,-2-1-2 16,-1-4-1-16,-2-3 0 15,0-4 3-15,-5-3-2 16,2-2-1-16,-1-3-3 15,-2-3 0-15,0-3-5 16,-2-5-11-16,3-4-27 0,-1-4-2 16,-2-4 24-16,1-3 7 15,-1-1-15-15,0-3-7 16,0-2-15-16,0-1 5 16,0 1 7-16,-1 0-34 15,-6 0-41-15,3-8 35 16,-1-2-8-16</inkml:trace>
  <inkml:trace contextRef="#ctx0" brushRef="#br0" timeOffset="99335.3535">7547 2582 506 0,'0'0'316'15,"0"9"-194"-15,0 18-98 0,13 7 93 16,3 5 10-16,-2 1-24 16,4-4-49-16,-6-3-21 15,0-6-19-15,-2-6-12 16,-2-3-4-16,-5-9 1 15,-1-4-79-15,-2-5-56 16,0 0-91-16,0-1-61 16,-7-9-38-16</inkml:trace>
  <inkml:trace contextRef="#ctx0" brushRef="#br0" timeOffset="99554.0817">7520 2671 323 0,'30'-27'418'0,"10"2"-249"16,4-5-33-16,3 1 73 15,-3 1-91-15,-4 4-40 16,-6 4-71-16,-6 6-7 16,-14 6-80-16,-6 4-20 15,-8 4-31-15,-6 1-52 16,-15 14-145-16,2-4 7 15,1 2 30-15</inkml:trace>
  <inkml:trace contextRef="#ctx0" brushRef="#br0" timeOffset="99717.9235">7608 2817 291 0,'16'21'155'0,"19"-21"-10"15,1-10-5-15,6-11 19 16,3-4-4-16,0-2-73 15,-8 0-82-15,-4 1-12 16,-11 8-100-16,-11 3-154 16,-11 15-12-16,0 0-81 15</inkml:trace>
  <inkml:trace contextRef="#ctx0" brushRef="#br0" timeOffset="100754.2465">8092 2649 471 0,'-9'-20'163'0,"-4"6"-57"0,-5 2 65 15,4 6 0-15,-2 6-66 16,0 4-96-16,-3 19-9 16,-1 8-16-16,3 5 12 15,6 0-1-15,7-4 2 16,4-4-3-16,0-8-3 16,13-7-2-16,5-7 2 15,1-6 9-15,-1 0 26 16,1-9 35-16,0-7 12 15,-6-3-34-15,0-4-12 16,-2 0-22-16,-4-1 5 0,0 3-6 16,-3 7-1-1,-2 8-3-15,-2 6 13 0,0 0-13 16,0 8-32 0,3 10-39-16,3 0 52 0,2-2 19 15,2-4 3-15,1-5 4 16,2-5-7-16,2-2-17 15,6 0 4-15,3-10-54 16,3-6-77-16,-9-4-104 16,-2-2 54-16,-8-3 58 15,-8 0 12-15,0 1 38 16,0 5 86-16,-14 5 11 16,1 7 79-16,0 4 20 15,-5 2 10-15,2 1-9 16,1 0-6-16,1 0-20 0,3 7-2 15,1-2-32-15,7 1-20 16,3 0-1-16,0 0-30 16,8 1-11-16,13 0-5 15,8 1-8-15,9-1 24 16,-3 1 17-16,-4 0-15 16,-3 1 17-16,-4 3-13 15,-12-1-3-15,-6 2 23 16,-6-2-1-16,0-1 7 0,-4 0-20 15,-12-1-1 1,-6-3 8-16,-2-2-3 0,-2-3-12 16,-3-1-4-1,5 0-126-15,-3-15-84 0,3-5 4 16,17 7-41-16,3-3-159 16</inkml:trace>
  <inkml:trace contextRef="#ctx0" brushRef="#br0" timeOffset="100968.9371">8162 2306 416 0,'18'24'194'0,"6"18"-21"16,5 1 46-16,0 4-41 15,1-3-31-15,-2-2-61 0,-5-4-62 16,-3-4-24-16,-4-8-2 15,-4-8-34-15,5-8-101 16,1-9-157-16,-15-1-115 16,1-8-143-16</inkml:trace>
  <inkml:trace contextRef="#ctx0" brushRef="#br0" timeOffset="101100.9601">8377 2559 175 0,'-44'-2'502'15,"15"2"-275"-15,9 1-112 0,9 5-37 16,11 1-78 0,9-4-62-16,5-3-214 0,5 0-144 15</inkml:trace>
  <inkml:trace contextRef="#ctx0" brushRef="#br0" timeOffset="101452.3442">8682 2368 345 0,'-3'0'426'16,"3"3"-264"-16,11 20-143 15,9 10 20-15,6 7 99 16,4 3 15-16,-5 1-93 16,2 0-36-16,-7-5-9 15,-2-5-15-15,-10-8 0 16,-3-6-44-16,-5-8-103 15,-2-5-132-15,-9-7-62 16,-3-2-133-16</inkml:trace>
  <inkml:trace contextRef="#ctx0" brushRef="#br0" timeOffset="101647.8244">8608 2572 486 0,'0'-27'424'0,"26"7"-239"15,11-1-51-15,13 1 18 16,-2 2-120-16,-1 1-22 16,-5 2-10-16,-9 3-12 15,-5 3-74-15,-10 4-92 16,-7 3-97-16,-5 2 47 16,-4 0 20-16,-2 0-5 0,0 0 31 15</inkml:trace>
  <inkml:trace contextRef="#ctx0" brushRef="#br0" timeOffset="101918.6032">8948 2421 81 0,'0'13'132'15,"0"5"-22"-15,3 7-31 16,9 6-40-16,7 6-2 16,2 2 7-16,0-1-2 15,-4-4-5-15,0-9 10 16,-6-5 5-16,-6-9 13 16,-2-5 5-16,-3-4-21 15,0-2 6-15,0-4 17 16,0-16 43-16,0-9 3 15,-3-5-84-15,3-6-22 16,0 6 6-16,0 5-11 0,0 9-7 16,0 8-3-16,9 6-24 15,1 3 1-15,8 3-32 16,3 0-54-16,5 0 54 16,6 8-39-16,0 3-42 15,-3-4-45-15,-18-5-63 16,-5-2-71-16</inkml:trace>
  <inkml:trace contextRef="#ctx0" brushRef="#br0" timeOffset="102470.5855">9277 2483 195 0,'-28'0'263'16,"5"10"-196"-16,3 12-35 15,4 8 34-15,8 2-13 0,8 0-19 16,0-3 5-1,8-5-14-15,8-9-13 0,2-5 20 16,4-10 1-16,-4 0-6 16,4-3 9-16,-6-14-36 15,-2-2-5-15,0-4-9 16,-9-2 7-16,3 0 3 16,-7 7 4-16,1 5 17 15,-2 8 12-15,0 5-7 16,2 0-22-16,-2 13-17 15,9 6-27-15,-1 3 44 16,8-1 0-16,0-3 0 16,3-6 0-16,2-6-6 0,2-6-1 15,-4 0-11-15,0-10-20 16,-2-9-40-16,-1-5-14 16,-12 1-3-16,2-2 71 15,-6 2 24-15,0 1 24 16,0 5 21-16,-3 6 2 15,-1 5 47-15,-4 6 30 16,-5 0-52-16,-2 6-63 16,0 10-7-16,2 5 31 15,8 3-2-15,2 0 25 16,3-1-27-16,0-2 8 16,6-4 1-16,15-3-5 15,0-6-3-15,7-5-2 0,2-3-18 16,-3-4-10-16,-1-13-31 15,-6-6-113-15,-4-3-81 16,-16 14 1-16,0-1-44 16</inkml:trace>
  <inkml:trace contextRef="#ctx0" brushRef="#br0" timeOffset="102732.1255">9549 2260 402 0,'-3'3'69'16,"3"20"-54"0,0 7 69-16,9 7 14 0,7 2-18 15,-1-1-39-15,3-2-15 16,-4-6 10-16,-2-6-4 16,-3-4-20-16,-2-7-11 15,-1-4-1-15,-6-3 0 16,3-5-28-16,-1 0-7 15,1-1-26-15,3 1-20 16,-2-1-18-16,4 0-15 16,-3 0-3-16,1 0 7 15,-6 0 15-15,0 0-19 16</inkml:trace>
  <inkml:trace contextRef="#ctx0" brushRef="#br0" timeOffset="103079.4423">9805 2424 213 0,'-16'-7'226'0,"-2"7"-156"16,-8 0-28-16,1 6 62 16,-5 10-27-16,7 1 20 0,6 3-13 15,4 1-11-15,13 2 1 16,0 1-25-16,21-3-1 16,11-2 4-16,6-3 21 15,-1-9-47-15,2-5-2 16,-3-2-16-16,0-3-8 15,-3-12-98-15,-3-3-102 16,-28 9-168-16,-2 1-101 16</inkml:trace>
  <inkml:trace contextRef="#ctx0" brushRef="#br0" timeOffset="104719.096">3085 2623 480 0,'0'-1'229'0,"2"1"-143"16,1 10-56-16,5 14-4 16,5 20 51-16,3 3 67 15,2-1-81-15,-7-7-13 16,-1-18 22-16,-5-7-21 15,-2-9-19-15,-3-3-10 16,0-2-3-16,0-7 16 16,0-14 20-16,0-9-1 15,0-7-54-15,0-3-15 16,0-3 10-16,0 1-2 16,2 5-15-16,0 10 1 15,-2 13 1-15,2 9 5 16,-2 5 8-16,5 5 2 0,1 16-42 15,9 9-8-15,6 1 50 16,5-3 5-16,3-7 2 16,3-8-2-16,-6-8 27 15,-2-5 28-15,-6-3-8 16,-1-17 12-16,-4-5-22 16,-7-5-21-16,-4-4-16 15,-2-2-2-15,0 4 1 16,0 7-7-16,0 13 7 15,0 10-69-15,-8 2-70 16,-5 24-110-16,2 7-94 16,5-13 122-16,4-3-107 0</inkml:trace>
  <inkml:trace contextRef="#ctx0" brushRef="#br0" timeOffset="105039.5355">3496 2706 450 0,'0'6'106'15,"0"2"-100"-15,5 3 19 16,2-2 64-16,7-2 28 16,-5-2-3-16,4-5-29 15,-2 0-29-15,0-1 23 0,1-13 4 16,-1-3-23-1,-5-2-25-15,-4-4-17 0,-2 3-9 16,0 2-1-16,-2 1-3 16,-9 7-5-16,-6 4-15 15,0 6 10-15,1 0-17 16,2 3-85-16,0 9-14 16,9 1-59-16,2 0 13 15,3-1 20-15,0-9-74 16,3-3-81-16</inkml:trace>
  <inkml:trace contextRef="#ctx0" brushRef="#br0" timeOffset="105352.1581">3679 2658 306 0,'4'9'85'16,"3"-2"-26"-16,-3-1 42 15,-2 0 3-15,1-3 0 16,-1-3-36-16,-2 0-22 16,4 0 21-16,1 0 55 15,-2-7 1-15,-1-6-31 16,6-4-47-16,-4-1-10 16,3 0 7-16,4 0 16 15,-2 6-19-15,2 3-39 16,-1 2-2-16,2 5-7 0,1 2-28 15,2 0-10-15,-2 0-64 16,-1 4-120-16,-8-2-142 16,-1-2-31-16</inkml:trace>
  <inkml:trace contextRef="#ctx0" brushRef="#br0" timeOffset="105818.4185">3870 2575 247 0,'0'18'76'0,"0"-1"2"15,1-2 38-15,10-2-26 16,-1-5-22-16,0-3-20 16,-2-5-28-16,-3 0 13 15,3 0 15-15,0-10-28 16,-4-3-20-16,0-1 0 15,2-2 0-15,-4 3 4 16,-2 4 2-16,2 4-1 16,-2 4-3-16,3 1 4 15,-3 0-6-15,0 2-17 0,2 8 2 16,-1-2 15 0,3-1 9-16,-4-3 5 15,4-2 5-15,-2-2 21 0,1 0 0 16,6 0 6-1,0-6 6-15,1-2-27 0,-1 1-19 16,-4 3-3-16,0 3-3 16,-3 1-4-16,0 0-4 15,0 0-13-15,5 7-12 16,-3 3 13-16,3-1 19 16,3 1 1-16,4-5 4 15,3-3-4-15,3-2 0 16,1 0-96-16,0-6-110 15,-16-1-26-15,1 1-45 16</inkml:trace>
  <inkml:trace contextRef="#ctx0" brushRef="#br0" timeOffset="106301.3617">4171 2513 161 0,'0'-17'100'0,"-8"12"-36"16,-1 5 24-16,-2 0-10 15,1 1-41-15,-2 13-14 16,-2 7 11-16,8 2 6 15,5 1-18-15,1-2 7 16,0-3 21-16,3-6-18 16,6-5-8-16,0-4-11 15,1-4 1-15,-1 0 7 16,-2-2 9-16,2-10-21 0,-2-2-9 16,-1-1-18-1,-4 3 4-15,2 4-4 0,-3 3 9 16,2 2-13-16,0 3 9 15,0 0 7-15,5 0-12 16,-1 3 10-16,6 3 8 16,-2-4 21-16,2-2 13 15,-2 0 6-15,-1-9 18 16,0-8-18-16,-1-4-40 16,-4-3-28-16,-3 0 2 15,-2 0-4-15,0-3 11 16,0 5 19-16,-4-1 5 15,-7 6 6-15,-2 7 30 16,-3 7-5-16,2 3-30 16,1 3-6-16,5 14 0 0,6 5 2 15,2 4 0-15,2-1 40 16,14 2 13-16,11-4-8 16,-4-5-9-16,6-5-24 15,-5-10-14-15,-1-3-27 16,-18 0-161-16,-3-10-152 15</inkml:trace>
  <inkml:trace contextRef="#ctx0" brushRef="#br0" timeOffset="114500.9203">1238 8008 389 0,'4'-18'122'0,"-4"12"-10"15,0 3-3-15,0 1 55 16,0 2 13-16,0 0-27 16,-4 0-26-16,4 0-36 0,0 15-47 15,0 23-39 1,0 21 5-16,0 16 67 0,0 6-27 15,0-2-16-15,4-9-18 16,-2-12-11-16,0-8-4 16,2-12-22-16,3-6-60 15,4-10-56-15,5-8-135 16,-12-14-238-16</inkml:trace>
  <inkml:trace contextRef="#ctx0" brushRef="#br0" timeOffset="117057.8737">1306 8337 196 0,'11'2'67'0,"4"-2"-16"15,7 0 6-15,7 0-18 16,3 2-21-16,5 1-3 15,2-1-3-15,6 0-1 16,1 0 1-16,5-1 6 16,0 1 2-16,3 0-7 15,2 2-8-15,8 1 2 16,2-3 19-16,3 0-1 0,5-2-9 16,-1 0-3-1,6 1 2-15,1-1 1 0,0 0-9 16,3 0 0-16,-7 0-6 15,7 0 0-15,1 0 1 16,0 3 6-16,-2-2 14 16,-3 1 11-16,-4 0-19 15,3 1-13-15,-7-3-1 16,0 2-13-16,-1-2 6 16,-8 3 7-16,1-1 0 15,-7 1 0-15,-4 1 0 16,6 0 7-16,-4 1 1 15,3-1-8-15,-4 1-1 16,-3-3 1-16,-2 2 0 16,-1-2 4-16,3 1 6 0,2-3-3 15,1 0-7-15,0 0-4 16,-3 0-7-16,3 0 4 16,-2 0 5-16,-2 0 2 15,0 0 3-15,-2 0-3 16,-8 0 0-16,4 0 2 15,-3 0-1-15,2 0-1 16,2 0 1-16,-2 0 0 16,-2 0 1-16,0 0 9 15,1 0 6-15,10 0 12 16,9 0-6-16,11 0-4 16,16 0-13-16,4 2-6 0,2 5-40 15,0 0 7-15,3 1 33 16,-2 1 4-16,-6 0-4 15,-4-1-4-15,-2-1 2 16,-6-1-3-16,1-3-4 16,-9 1-13-16,-2-2 11 15,-7 0 11-15,-6 0-1 16,-7 1 1-16,-8-3 0 16,-5 0 0-16,0 0-1 15,-4 0-6-15,-1 0 4 16,-3 0 1-16,1 0 1 15,-1 0 1-15,-3-3 0 16,2-1-1-16,2-3-1 16,-4 0-1-16,3 3 0 15,2-3 3-15,2 2 9 0,0 1 5 16,2-1-7-16,4 1-7 16,-1 2 1-16,-3-3-2 15,2 3 2-15,1 2 2 16,0-3 1-16,2 1 4 15,6 0-8-15,4 0-3 16,5 0-9-16,4-1 5 16,3-1 7-16,4 2 2 15,3 0 4-15,-2-1 4 16,0 1-4-16,-1 0-4 16,2 0-2-16,0 2 0 15,8 0-5-15,0 0 3 0,1 0 2 16,-3 0 0-1,3 0 2-15,0 0 6 0,-2 4 6 16,-1-1-2-16,-5-2-11 16,-3 2-1-16,-9-1 0 15,-1-2 0-15,-6 2 0 16,-4-2 1-16,-3 0-1 16,-4 0 1-16,-4 0 2 15,-1 0 0-15,1-2-3 16,3-2 1-16,5 2 1 15,-1 1-2-15,1 1 3 16,3 0 1-16,-2-2 0 16,0 2-4-16,1 0 1 0,1-2-2 15,1 2-4 1,4 0 3-16,-2 0 2 0,1-2 1 16,3 0 0-16,2-1 3 15,2 1-4-15,2 2 1 16,-1 0-2-16,0-2 2 15,1 2-2-15,1-3 1 16,0 1 0-16,-4 0 0 16,1-2 1-16,0 2 7 15,-2 1 12-15,0 1-5 16,0 0-1-16,1 0-10 16,-4 0-4-16,1 0 0 0,-1 0-3 15,-1 0-2-15,1 0-1 16,0 0-1-16,-1 1 7 15,1 0 2-15,4 2 9 16,-1-1 10-16,4 0 3 16,3 1-11-16,-2-1-11 15,-4 0 1-15,1-2-1 16,2 2 3-16,-2-2-3 16,-2 2 3-16,-7-2 3 15,-2 0-6-15,0 0 1 16,1 0 6-16,4 0 3 15,-2 0 1-15,5 0 2 16,-3 0 8-16,3 0-7 16,1 0-2-16,2 0 8 15,-1 0-3-15,0 0 8 0,-4 0 6 16,2 0-12-16,-3 1-3 16,-5-1 0-16,-1 0-2 15,-7 0-8-15,-3 0 4 16,-7 0-9-16,3 0 0 15,-7 0 1-15,-3 0 5 16,1 0 5-16,-3 0 7 16,1 0 4-16,-2 0-13 15,-2 0-10-15,2 0-2 16,-1 2-2-16,-4 0-1 16,1 3-26-16,-3 1-35 15,0-1-21-15,0 3-74 0,-1-1-31 16,-1 0 20-16,-5-5-6 15,0 0-50-15</inkml:trace>
  <inkml:trace contextRef="#ctx0" brushRef="#br0" timeOffset="117658.1163">12208 8107 170 0,'12'-22'102'16,"-6"10"25"-16,0 1-60 0,0 1 3 15,-3 5 24-15,-2 0 2 16,1 3 9-16,-2 2-3 15,0 0-21-15,4 0-18 16,-4 0-29-16,0 2-25 16,0 17-3-16,0 12 1 15,-10 12 88-15,-4 8 7 16,-1 1-5-16,1 2 4 16,1-2-21-16,-1-7-27 15,3-7-10-15,2-9-1 16,3-6-19-16,1-5-10 15,4-6-13-15,1-2 0 16,0-3 0-16,0-5 0 16,0 1-2-16,0-3-13 15,0 0-4-15,0 0-8 0,0 0-36 16,0 0-18-16,0 0-37 16,0 2-77-16,0 2-107 15,0-4-87-15,0 0-182 16</inkml:trace>
  <inkml:trace contextRef="#ctx0" brushRef="#br0" timeOffset="118869.641">1312 7539 117 0,'14'-13'577'16,"-14"6"-342"-16,0-2-38 0,0 0-11 16,0 0-11-1,-9 2-52-15,-9 1-46 0,-6 5-55 16,-8 1-22-16,-9 0-9 16,-1 12 9-16,-2 3 15 15,6 1 2-15,11-2-10 16,10 0-7-16,15 1-19 15,2 1-14-15,29 2 9 16,17 0 4-16,7-2 16 16,11-2-16-16,0-1-11 15,-6-2 18-15,-13 3 13 16,-14-4 2-16,-19 2-2 16,-10 4 2-16,-2 0 56 15,-26 2-30-15,-11 0 14 0,-8 0 22 16,-3-8-42-16,2-2 12 15,6-6-21-15,1-2 0 16,6 0-13-16,7-4-49 16,4-3-57-16,7 2-67 15,10 4-69-15,5 1-135 16,3 0-155-16</inkml:trace>
  <inkml:trace contextRef="#ctx0" brushRef="#br0" timeOffset="120428.4238">12052 7549 116 0,'3'-22'364'0,"0"16"-229"16,-3 4 44-1,0 1 65-15,0 1-89 0,0 0-96 16,0 8-21-16,0 15 6 15,0 8 56-15,0 7-15 16,-5 5-41-16,5 0-10 16,0 2 3-16,0-7-10 15,0-8-10-15,0-8-6 16,0-7-11-16,0-6-2 16,0-4-18-16,2-5-37 15,4 0-39-15,0 0-74 16,5 0-44-16,-4-2-74 0,0-5-64 15</inkml:trace>
  <inkml:trace contextRef="#ctx0" brushRef="#br0" timeOffset="120659.7314">12083 7543 83 0,'24'-26'592'15,"5"16"-430"-15,4 1-95 16,6-1 48-16,-5 5 39 16,1-3-50-16,-4 1-75 15,-5 3-18-15,-5-1-11 16,-8 2-37-16,-7 1-33 16,-4 2-60-16,-2 0-39 0,-6 0-61 15,-5 4-40-15,-3 2-43 16</inkml:trace>
  <inkml:trace contextRef="#ctx0" brushRef="#br0" timeOffset="120866.4318">12034 7717 490 0,'5'1'169'16,"21"-2"-102"-16,9-14 75 15,-1-3 82-15,0 2-95 16,-3 4-129-16,-6 4-33 16,-5 7-4-16,-7 1-73 0,-8 0-115 15,-5 5-36-15,0 0-39 16</inkml:trace>
  <inkml:trace contextRef="#ctx0" brushRef="#br0" timeOffset="127385.3113">10185 8139 232 0,'2'-7'170'0,"-2"5"-88"16,0 2-33-16,0 0-8 16,-13 9-25-16,-7 11 40 15,-7 9 36-15,-4 8 5 16,-8 3-5-16,1 3-3 15,0-5-19-15,-1-4-47 16,8-5-21-16,7-6-1 16,5-5-2-16,4-9-28 15,4-3-30-15,7-1-35 0,2-5-14 16,2 0-29-16,0 0-36 16,0 0-47-16</inkml:trace>
  <inkml:trace contextRef="#ctx0" brushRef="#br0" timeOffset="127791.8281">9755 8107 110 0,'16'0'265'16,"5"21"-159"-16,7 6 1 15,12 9 22-15,8 7-1 16,-1 4 6-16,2 0-40 16,-8-6-32-16,-7-3-4 0,-5-11-19 15,-10-7-19-15,-6-6-20 16,-2-5 0-16,-7-5-5 16,-1-1-57-16,1-3-43 15,0 0-69-15,-1 0-9 16,-3 0-65-16</inkml:trace>
  <inkml:trace contextRef="#ctx0" brushRef="#br0" timeOffset="133164.4569">1431 8556 27 0,'36'7'77'16,"-9"-5"-66"-16,-1 1-10 15,4 1 12-15,1-4 5 0,-2 2-13 16,4-2-5 0,1 2-8-16,-1 0 3 0,2-1 2 15,0 3 3-15,5 0-32 16,1-1 1-16,1 1 21 16,-5 0 10-16,0-1 9 15,-9-1 24-15,-1 0 18 16,-1 1-28-16,1-1-21 15,-1 0-2-15,0 0-8 16,1 0-21-16,0 0 11 16,1 2 18-16,-1-3 13 15,1 1 1-15,-3 0-1 16,1-2-11-16,-3 1-2 16,-1-1-26-16,2 0-13 0,-18 0 3 15,-5 0-6-15</inkml:trace>
  <inkml:trace contextRef="#ctx0" brushRef="#br0" timeOffset="150177.9321">1213 8475 31 0,'4'2'23'15,"-1"0"-15"-15,-3 0 11 16,0 1 10-16,0-1 11 15,2-2-1-15,0 2-6 16,-1-2-15-16,5 1-4 16,-3 0 1-16,1-1 7 15,4 3-2-15,-1-1 0 16,-3 0-3-16,1-2 1 16,-3 0-4-16,-2 0 4 0,0 0 11 15,0 0-8-15,0 0-12 16,0 0 2-16,0 0 1 15,2 0-1-15,-2 0 3 16,2 0 6-16,0 0 17 16,1 0-1-16,-3 0-17 15,2 0-5-15,-1 0 4 16,-1 0 4-16,0 0 5 16,0 0 3-16,2 0 6 15,0 0-8-15,5 2-8 16,2-2 1-16,1 3 3 15,4-1-7-15,5 0-2 0,7-2 9 16,3 2 6-16,2-2-8 16,4 0-6-16,-1 0-13 15,1 0 0-15,6 1 2 16,-1 1-2-16,5-2 5 16,3 0-1-16,1 2-2 15,2 0 2-15,7 0 13 16,0-2 0-16,2 2-9 15,-4-2-11-15,-4 0 2 16,-1 1-5-16,-5-1 4 16,3 2-2-16,-3 0 2 15,1-2-1-15,1 2 0 16,-1 0-1-16,4-2 1 16,-3 1 1-16,3 1 1 15,-3 0-2-15,0-2 0 0,3 0-3 16,-1 0-7-16,3 0 6 15,-5 0 1-15,-2 2-4 16,-4-2 7-16,2 3 0 16,0 1 0-16,4-2 0 15,4 0 1-15,-2 1 0 16,0 2-1-16,0-3 0 16,-2 0-1-16,-4 1 2 15,-4 1-2-15,-1-1-2 16,1 3 3-16,1-1 0 15,1 1 3-15,2-1-2 16,4-3 2-16,-3 0-3 0,2-2 2 16,-3 0-2-16,3 0-3 15,1 0-8-15,-1 2-10 16,1 0 1-16,-1 1 10 16,-1-1 3-16,-3 0 7 15,-1-2 3-15,0 0 3 16,0 0 5-16,3 0-3 15,-1 0-1-15,-2 0 2 16,0 0-5-16,-2 0 3 16,2 2-7-16,2-1 0 15,-3 1 0-15,1 2 1 16,-2-2 1-16,-3-2 2 16,0 0 1-16,3 0-5 0,-1 0 0 15,-3 0 0-15,2 0 0 16,-7-4 2-16,1 0 2 15,-1 1 5-15,-4-1 5 16,2 1 2-16,2-1 3 16,1 2-15-16,2 2-4 15,3 0-9-15,0 0 8 16,1 0 1-16,-7 0 0 16,-5 0 0-16,2 4 0 15,0 1 10-15,-2-1-2 16,3-1-2-16,4-1 10 15,0 0-5-15,7-2-4 0,1 0 18 16,1 0-9 0,-1 0-14-16,1 0-4 0,0 0-3 15,2-2 4-15,-2 0 2 16,0 1-1-16,-1 1 0 16,-1 0 2-16,-1-2 4 15,1 2-6-15,0 0 2 16,-2 0-1-16,-2 0-1 15,3 0 0-15,-2 0 0 16,-1 0 4-16,3 0-4 16,6 0 4-16,-1 3-4 15,2 1 0-15,2 0-1 16,-1 2 1-16,-2-5 3 0,3 3 0 16,2-4-3-1,-5 0 10-15,5 0 3 0,-7 0-3 16,1 0-10-16,-2 0 0 15,-3-4-4-15,-4 3 4 16,1-2 4-16,-1 2-1 16,3 1-1-16,1 0 2 15,-2 0 10-15,4 0-6 16,-1 0-5-16,-1 0-3 16,-1 0 5-16,1 0-5 15,-3 0 0-15,-3 0 0 16,2 1-2-16,-2 2 1 15,-4-2-1-15,4 1 2 16,-2 0 0-16,0 1 0 0,2 1 0 16,-2 1 0-16,0-2 0 15,-2 1 2-15,3-1-2 16,-1 1-2-16,-1-4 2 16,2 0 0-16,-3 0 2 15,0 0-2-15,-3 0 0 16,0 0 1-16,-5 0-2 15,-2 0 1-15,-3 0 0 16,2 0 8-16,1 0-6 16,4 0 6-16,1-2-8 15,5 2-1-15,-1 0-1 16,-1 0-3-16,2 0 1 0,-5 0 1 16,3 0 3-16,-4 0 2 15,-2 0 1-15,0 0 9 16,-5 0 3-16,0 0-15 15,3 0-3-15,-5 0 1 16,3 0-3-16,-3 0 5 16,1 0-3-16,-7 0 1 15,3 0 2-15,-3 0 0 16,2 0 2-16,-2 0 1 16,2 0-1-16,3 0 1 15,-2 0-3-15,4 0 2 16,2 0-2-16,5 0 1 15,-3 0 1-15,1 0 0 0,-3 0 8 16,5 0 5-16,1 0-3 16,1 0 0-16,0 0-3 15,1 0-7-15,-3 0-2 16,-2 0 0-16,-7 0 2 16,2 0-4-16,-1 0 5 15,-3 0-4-15,-1 0 1 16,2 0 0-16,-1 0 3 15,2 0-3-15,3 0 0 16,-1 0-2-16,-3 0 4 16,0 0-2-16,-1 0 2 15,-2 0-2-15,-1 0 5 16,1 0-5-16,-3 0 4 16,-3 2 4-16,2-2 3 15,0 0 10-15,1 2 2 0,1-2-7 16,2 0 0-16,-2 2-2 15,-1-2-6-15,-4 0 4 16,0 0-10-16,-2 0 7 16,0 0-9-16,0 0 13 15,0 0-13-15,0 0-8 16,0 0-6-16,0 0 0 16,0 0-1-16,0 0 12 15,0 0 1-15,0 0-36 16,0 0-49-16,0 0-108 15,-2 0-237-15</inkml:trace>
  <inkml:trace contextRef="#ctx0" brushRef="#br0" timeOffset="152894.9879">9053 8623 40 0,'-7'-11'5'0,"0"2"-4"0,0 2 72 16,-1 0 9-16,1-1-26 15,-2-1-27-15,6 0-7 16,-6 0 10-16,3 1 11 16,2 2 27-16,-5 1-6 15,6-1-11-15,-3 3-1 16,2 1-6-16,3 2 6 16,-1 0 1-16,2 0 11 15,0 0-4-15,0 0 2 16,0 0-9-16,0 0 1 15,5 0 1-15,6 0-14 16,7 4 20-16,1 5-2 16,8 0-28-16,2 1-10 0,1-1-11 15,-3 0 0-15,-3-2-5 16,-6-3-3 0,-3 0 3-16,-3-3-2 0,-4-1 2 15,-5 0-5-15,-1 0 0 16,-2 0-12-16,0 0-1 15,0 0 4-15,0 0 3 16,0 2 4-16,0-2 0 16,0 0 2-16,0 0 0 15,0 0 0-15,0 0 0 16,0 0-3-16,0 0-1 16,0 0 3-16,0 2-8 15,0 0-6-15,0 1 4 0,0 1 11 16,-2 1 0-1,-4 1 0-15,1-1-7 0,-1 1 7 16,-5 3 2-16,-3 1 1 16,0-3-1-16,-5 2-2 15,1-3-7-15,2 1 2 16,-1-3-18-16,3 3 12 16,0-2 6-16,0 3 5 15,-1-1 0-15,-1-2 1 16,3 1 3-16,0-1-4 15,-1 2 3-15,4-4 5 16,0 1-5-16,6 0 4 16,0-3-7-16,4 0-5 15,0-1-24-15,0 0-49 0,0 0-56 16,6 0-31-16,1 0-64 16,-2 0-232-16</inkml:trace>
  <inkml:trace contextRef="#ctx0" brushRef="#br0" timeOffset="154128.5625">9328 8040 256 0,'0'-19'10'0,"0"12"91"16,0 3-27-16,-3 2-6 16,3 2-15-16,-2 0 6 15,0 0-22-15,-3 0-25 16,1 0-4-16,-2 2-2 15,1 7 13-15,-3 5 13 16,5 5-3-16,-4 7-5 16,4 5-3-16,2 6 13 0,1 5 1 15,0 8 12-15,0 6 9 16,0 3 2-16,0 4-24 16,0 0-24-16,0-4-3 15,0-1 0-15,0-6-4 16,-2-9 2-16,-3-7-5 15,0-7 0-15,0-9-28 16,2-6 1-16,1-5-20 16,-4-2-34-16,6-2 18 15,-2-1-20-15,2-1-38 16,0-3-50-16,0 0-97 16</inkml:trace>
  <inkml:trace contextRef="#ctx0" brushRef="#br0" timeOffset="155105.85">9981 7920 216 0,'0'-16'0'0,"0"12"147"0,0 0-103 16,0 3 62 0,0 1-16-16,2 0-41 0,-1 0-3 15,5 7-6 1,-3 11 7-16,1 12 28 0,3 11-25 15,-5 15 8-15,0 15 17 16,0 13-3-16,-2 6-3 16,0-2-24-16,0-9-15 15,-9-10-17-15,-8-8 3 16,4-8-3-16,-1-6-4 16,7-5-6-16,-2-5-3 15,5-6-1-15,1-4-21 16,2-7-18-16,1-2-23 15,0-5-18-15,0-4 0 16,0-4 19-16,0 0-16 0,0-5-18 16,0 0-21-1,0 0-46-15,0-2-42 0</inkml:trace>
  <inkml:trace contextRef="#ctx0" brushRef="#br0" timeOffset="156845.3843">9414 7600 393 0,'-5'0'264'15,"3"0"-196"-15,-2 16-50 16,4 11 135-16,-4 5 9 15,2 4-66-15,-1-5-37 16,-5-2-10-16,5-8-1 16,1-5 3-16,-1-7-18 15,3-5-18-15,0-3-9 16,0-1-6-16,7 0 42 0,11 0 2 16,7-1-3-1,7-6 0-15,-1 1-29 0,-2-3-12 16,-3 3-20-16,-1 3-47 15,-3-2-42-15,-2 3-41 16,0-1-58-16,-16 3-93 16,3-2-37-16</inkml:trace>
  <inkml:trace contextRef="#ctx0" brushRef="#br0" timeOffset="157261.2802">9792 7665 445 0,'-32'-15'257'0,"3"10"-161"0,-2 5-50 15,7 0 53-15,0 5-38 16,2 12-45-16,7 6-14 16,-3 5 1-16,7 0-3 15,9-2-15-15,2-3 13 16,2-6 0-16,16-6 2 15,-1-6 14-15,1-5 8 16,0 0 9-16,-3 0-11 16,3-7 4-16,-5-4-14 15,-1-3-8-15,-4 1-2 16,1-1-2-16,0 3 2 16,-5 4 2-16,1 3-2 0,-5 3-2 15,0 1-5 1,0 0-18-16,3 6 12 0,1 7 13 15,4 2 17-15,3-3-7 16,0-2-2-16,0-2 1 16,-4-6-9-16,3-2-12 15,-2 0-23-15,0 0-75 16,1-2-99-16,-9-4-41 16,2 1-135-16</inkml:trace>
  <inkml:trace contextRef="#ctx0" brushRef="#br0" timeOffset="157506.2133">9849 7452 482 0,'-7'-5'257'0,"5"13"-232"15,0 20-25-15,0 12 140 16,2 4 18-16,0 3-81 15,2 2-42-15,2-6-27 16,1-4-3-16,1-8-2 16,-2-6-6-16,-3-11 0 15,3-5-43-15,2-5-65 16,-3-4-91-16,-1 0-68 16,3 0 21-16</inkml:trace>
  <inkml:trace contextRef="#ctx0" brushRef="#br0" timeOffset="157693.967">10022 7652 489 0,'-21'-14'237'16,"-3"10"-106"-16,2 4-90 15,6 0 2-15,3 0-43 16,2 2-14-16,4 8-108 15,5 0-54-15,2-5-58 16,0-2-130-16</inkml:trace>
  <inkml:trace contextRef="#ctx0" brushRef="#br0" timeOffset="158011.148">9997 7735 628 0,'13'0'236'0,"11"-6"-129"16,-1-8 30-16,-1 1-17 16,0-3-102-16,-10 3-18 15,-3 1-14-15,-9 1-8 16,0-3 5-16,-3 3-13 16,-15 4 15-16,-9 3 15 15,-7 4 0-15,-2 0 2 16,0 16 1-16,7 2 0 0,8 4 6 15,11 2 2-15,10 2-8 16,3 0 24-16,27-3-21 16,10-2 2-16,8-7-7 15,2-6-1-15,0-8-73 16,-36 0-158-16,1-2-146 16</inkml:trace>
  <inkml:trace contextRef="#ctx0" brushRef="#br0" timeOffset="166249.8196">10299 8792 34 0,'0'0'51'0,"0"0"-15"16,-1 0-7-16,-2 0-1 0,-2 0 25 16,3 0-17-16,2 0-6 15,-2 0-10-15,-2 0-7 16,2 0-12-16,-1 0-1 15,-5 0-19-15,3 0-4 16,-4 0 14-16,-1 0 8 16,0 0 1-16,-1 0 0 15,0 0 0-15,0-2 0 16,9 2-21-16,-2-2-88 16</inkml:trace>
  <inkml:trace contextRef="#ctx0" brushRef="#br0" timeOffset="168740.0381">10085 8739 40 0,'3'0'0'16,"1"0"0"-16,0 0 4 16,-4 0 10-16,0 0-2 15,0 0 8-15,0 0 13 16,0 0 7-16,0 0-15 15,-4 0-1-15,2 0-4 16,2 0-11-16,0 0-9 16,0 0-11-16,0 0 0 15,0 0 3-15,0 0 3 0,-2 0 4 16,1 0 0-16,-4 0 2 16,0 0 5-16,5 0-1 15,-1 0-1-15,1 0-1 16,0 0 6-16,0 0-6 15,0 0 16-15,1 0-12 16,9 0-6-16,-5 0 17 16,6 0-1-16,-3 0 14 15,3 0-16-15,2 0-10 16,3 0-4-16,-1 0-1 16,2 0-3-16,0 0-3 15,0 0 5-15,4 0 1 16,-2 0 8-16,2 0 12 15,2 0 8-15,1 0-4 16,5 0 1-16,2 0 4 0,6 0 7 16,4 0-5-1,-2 0-22-15,3 0-9 0,-4 0 0 16,0 0-4-16,-3 4 4 16,-2 0 0-16,2 1 6 15,-6-3 7-15,0 0 17 16,3 1-4-16,0-3-6 15,1 0-9-15,6 0 4 16,-3 2-3-16,3-2-11 16,-7 2 4-16,-2-2-2 0,2 0 1 15,0 2 5 1,-1-2 26-16,4 0-15 0,2 2-20 16,4-1 2-16,-2 1-4 15,-2 0 1-15,-1 0-9 16,-5 0 3-16,2-2 2 15,-4 0 5-15,-1 0-2 16,-1 0 2-16,2 0-2 16,-1 0 2-16,4 0 1 15,0 0-1-15,3 0-1 16,1 3-13-16,4-1-2 16,-2 0 5-16,-5 0-8 15,-1 0 6-15,-3-1 6 16,-8 1 6-16,-1 0 1 15,-3-2 0-15,-1 0 2 0,2 0-2 16,1 0-13 0,2 0-7-16,2 0-9 0,-1 0-1 15,4 2 17-15,0 0 7 16,-4 1 0-16,-1-1 5 16,-3 0 1-16,-7 1 1 15,-1-3 3-15,1 0 4 16,-4 0-4-16,7 0-4 15,-1 0 0-15,2 0-6 16,-1 0-3-16,-3 0-4 16,-3 0 7-16,-5 0-2 15,1 0-27-15,-4-3-47 0,0 3-70 16</inkml:trace>
  <inkml:trace contextRef="#ctx0" brushRef="#br0" timeOffset="169259.3294">11960 8711 62 0,'3'0'221'16,"9"0"-127"-16,3 0-25 16,5 0 10-16,1 2 0 15,9 5-8-15,1 3-1 16,3 0-6-16,-2 2-6 15,0-1 18-15,-7-2-20 16,-5-2-18-16,-4 2-25 16,-3-3 2-16,-4-3 5 0,-2 1-13 15,-7-2-7 1,0 1-12-16,0-1-16 0,0 1-22 16,-5 3 10-16,-8-1 40 15,-7 2 2-15,0 1 13 16,-5 2-11-16,-3 3 7 15,-1 0-5-15,-8 3-3 16,-3-4-3-16,0-1 3 16,-2-4-2-16,7-1-2 15,4-1-5-15,4-1-50 16,4 1-90-16,23-5-88 16,0 0-107-16</inkml:trace>
  <inkml:trace contextRef="#ctx0" brushRef="#br0" timeOffset="170014.4826">10372 8660 35 0,'-11'0'27'0,"2"0"-12"0,-2 0 2 16,0 0-12-16,-5 0-5 15,0 0-27-15,-4 0-8 16,6 4 35-16,0 0 21 15,4 1 9-15,3-3-15 16,-1 1-5-16,5-1 5 16,0-2 5-16,3 0-13 15,-2 0-4-15,-1 0 0 16,2 0-3-16,-1 0-35 16,-1 0-20-16,3 0-6 0</inkml:trace>
  <inkml:trace contextRef="#ctx0" brushRef="#br0" timeOffset="170742.1619">10196 8682 45 0,'0'0'19'0,"0"0"-14"16,0 0 30-16,0 0 15 16,0 0 11-16,4 0-15 15,0 0-16-15,3-4 22 16,-1-1-8-16,1 1-14 16,-1 1-9-16,2-1-2 15,-1 2 15-15,-4 0 16 16,-1 1 19-16,1 1-8 15,-3 0 0-15,0 0 1 16,0 0-17-16,-3 0-45 16,-7 0-11-16,-5 7 11 15,-4 4 16-15,-5 0-1 16,-4 3 6-16,1-3-5 0,-1 0-5 16,0-2-1-16,3-2-6 15,6-2 5-15,9-3-1 16,3 0-8-16,7-1-5 15,0-1-7-15,0 2-8 16,0-2 2-16,0 0 13 16,0 0 5-16,0 0 10 15,0 0-4-15,0 0-3 16,0 0-3-16,0 0-6 16,0 0 2-16,7 2 4 15,1 0 10-15,2 2-4 16,3-1-2-16,0 1-2 15,3 1-2-15,6 1 0 0,1-1 4 16,3-1-3-16,-2 1-1 16,0-1 0-16,-3-2 0 15,-3 1 0-15,-3-1-1 16,-1-2 1-16,-3 2 4 16,-8-2 1-16,-3 0-5 15,0 3 0-15,0-3 0 16,0 0 8-16,0 0-6 15,0 0 1-15,0 0-3 16,0 0-3-16,0 0-4 16,2 0-1-16,-2 0 8 15,0 0 8-15,0 0-3 16,0 0 8-16,0 0 2 0,6 0-1 16,-4-7-14-16,-2-5-29 15,2-3 2-15,0 1 19 16,-2-4-17-16,3 0-10 15,-3 2 1-15,0 1 15 16,0 2-3-16,-7 4-23 16,-1 2-25-16,3 5-25 15,2 2-60-15,0 0-106 16</inkml:trace>
  <inkml:trace contextRef="#ctx0" brushRef="#br0" timeOffset="172498.6011">10140 8754 40 0,'-2'0'70'15,"2"0"-21"-15,-3 0-3 16,-2 0-2-16,-1 0-23 15,0 0-17-15,-6-2-3 16,-2-2-1-16,-2 1-1 16,-1 1-8-16,-2-2-19 15,-2 1-23-15,-1 1 0 16,-2-2 17-16,17 4-9 0</inkml:trace>
  <inkml:trace contextRef="#ctx0" brushRef="#br0" timeOffset="173096.9958">9290 8666 11 0,'16'2'94'0,"-6"-1"-59"16,2 1-10-16,-5-2-22 15,4 2-3-15,0 0-3 16,-1 0-8-16,4 1-6 15,2-1 17-15,3 2 8 16,4 1 6-16,6-1 9 16,5 1 4-16,5-1-9 15,3 1-13-15,5-3-1 16,6 2 9-16,0-1 1 16,0 1 2-16,-4-1-12 15,-3-1 1-15,-10 1-2 16,-5-2 19-16,-9 2-22 0,-11-1-35 15,-3-2-1-15,-8 0 14 16,0 0 7-16,0 0-14 16,0 0-25-16,-2 0-15 15</inkml:trace>
  <inkml:trace contextRef="#ctx0" brushRef="#br0" timeOffset="173727.3109">9431 8625 62 0,'-15'9'38'0,"-2"1"-14"15,-1-1 8-15,-2-2 5 16,0 2 0-16,0-1-11 15,5-1-10-15,6 0-4 16,2-3-7-16,3-1-3 16,1-1-2-16,3 0-1 0,0-2-15 15,7 0-14 1,7 0 15-16,5 0 2 0,1 0 11 16,-2 2 2-16,4 0 6 15,2 3 3-15,3 2 10 16,1 2 16-16,1 2 1 15,0-2-8-15,0 0-21 16,-5 0-7-16,-2-2-12 16,-2-2-33-16,-19-5-22 15,-1 0-39-15</inkml:trace>
  <inkml:trace contextRef="#ctx0" brushRef="#br0" timeOffset="198422.008">9361 8495 95 0,'2'-2'56'0,"0"2"-32"16,0-3-3-16,-2 1 3 16,5 2-5-16,-3-2-12 15,-1 0-3-15,-1-1 3 16,3 2 12-16,-3 0 8 15,3-3 7-15,-3 2-5 16,0 2 10-16,0 0-16 16,0-3-8-16,2 3 6 15,-2 0-4-15,0 0-12 0,0 0 1 16,0 0 6-16,0 0-2 16,0 0 1-16,-13 9-8 15,-4 11 26-15,-8 9 16 16,-6 8 1-16,-6 3-25 15,-5 4-16-15,-1 2-5 16,-7-1-1-16,2-2-7 16,1-2 4-16,7-5-5 15,6-5-12-15,2-5 4 16,8-9 12-16,3-3 3 16,11-8-15-16,0-3-27 15,10-1-29-15,0-2-75 0,10 0-133 16</inkml:trace>
  <inkml:trace contextRef="#ctx0" brushRef="#br0" timeOffset="202171.7209">5970 7950 360 0,'1'-12'171'15,"-1"12"-28"-15,-14 0-21 16,-7 0 22-16,-7 18-47 16,0 9-17-16,3 9-13 15,8 12 1-15,10 1 3 0,7 3-37 16,7-5-30-16,28-6-4 16,7-10 0-16,5-10 5 15,4-12-5-15,-4-9-15 16,-8 0-9-16,-9-18-3 15,-12-3 2-15,-15-3 23 16,-3-3 2-16,-21 0 14 16,-19 2 19-16,-8 5 11 15,-7 7-7-15,0 10-34 16,6 3-3-16,12 4-59 16,9 16-18-16,18 3-49 15,10 2-146-15,6-15-76 0,19-4-107 16</inkml:trace>
  <inkml:trace contextRef="#ctx0" brushRef="#br0" timeOffset="202487.7987">6265 8116 792 0,'-62'0'295'0,"23"25"-267"15,14 5-22-15,22 5 102 16,3 1-39-16,31-4-49 16,15-7-11-16,11-11-9 15,2-10-21-15,1-4-18 16,-9-7-26-16,-9-14-2 0,-15-8 14 16,-15-2 44-1,-12-3 9-15,-5-2 65 0,-26-3 39 16,-11 6-1-16,-10 6 17 15,1 4-48-15,6 12-72 16,7 6-9-16,18 5-70 16,5 1-52-16,8 19-94 15,7-6-162-15,7-3-90 16</inkml:trace>
  <inkml:trace contextRef="#ctx0" brushRef="#br0" timeOffset="202723.8007">6716 8030 871 0,'0'-9'338'0,"-13"9"-264"16,-13 0-64-16,-5 21 25 16,-2 6 25-16,4 9-18 15,8 2-40-15,7 3 0 16,5-3-2-16,6-4-2 15,3-7-49-15,0-4-24 16,0-10-33-16,8-6-80 16,5-5-87-16,-9-2 13 15,0-4-177-15</inkml:trace>
  <inkml:trace contextRef="#ctx0" brushRef="#br0" timeOffset="203062.6187">6542 7914 241 0,'-15'0'162'0,"9"15"-60"0,3 1-13 16,3 0-8-16,0 0 13 15,0-5-20-15,11-2-27 16,5-5 17-16,-2-2-2 16,0-2-37-16,3 0 17 15,-3-9-5-15,-7-4-15 16,1 0-13-16,-8-4 2 16,0 0 0-16,0 3-2 15,0 3 11-15,-8 4-20 16,1 7-42-16,1 0-166 15,3 2-41-15,-1 9-64 16</inkml:trace>
  <inkml:trace contextRef="#ctx0" brushRef="#br0" timeOffset="203353.952">6759 8193 580 0,'-24'9'194'16,"19"0"-153"-16,5 0-34 16,0 0 73-16,17-4 1 15,0-5-8-15,0 0-50 16,-9 0-19-16,-2-5-2 0,-3-9-2 15,-3-1-9-15,0 1-1 16,0-2 6-16,-11-1-3 16,1 5-118-16,5 8-62 15,3 4-69-15</inkml:trace>
  <inkml:trace contextRef="#ctx0" brushRef="#br0" timeOffset="204120.3923">7167 7772 265 0,'-9'-9'199'16,"-12"9"-76"-16,-4 0-18 15,-3 11 22-15,0 5-23 16,5 4-21-16,6-2-29 0,7 2-14 15,10 0-10-15,0-1-27 16,13-2-3-16,12-6 0 16,5-4-3-16,1-5-74 15,1-2-93-15,-20 0-56 16,-3-2-61-16</inkml:trace>
  <inkml:trace contextRef="#ctx0" brushRef="#br0" timeOffset="204643.7266">7199 7903 425 0,'8'1'237'16,"18"-1"-69"-16,12-1 39 15,-1-11-12-15,1-3-83 0,-6 0-28 16,-5-2-38-16,-12 3-31 16,-6-2-5-16,-7 3 21 15,-2-1-28-15,-2 5-3 16,-15 3-19-16,-1 6 19 15,-6 0 0-15,2 8-6 16,-1 8-3-16,8 1-7 16,7 0-10-16,8-3 6 15,0-1-8-15,6-7-3 16,14-1 26-16,7-5 5 16,-3 0 12-16,2-2-12 15,-8-9 0-15,1 0-9 0,-6-1-3 16,-5-1 12-16,2 4 0 15,-7 4 0-15,-1 2 0 16,1 3-7-16,1 0-25 16,0 15-28-16,2 3 34 15,4 0 26-15,-2-3 13 16,-1-5-13-16,-1-6 13 16,-5-4 18-16,-1 0 0 15,0 0 6-15,0-4 12 16,2-13-16-16,0-5-24 15,3 0-9-15,0 1 9 16,1 3-6-16,7 2-3 16,5 5-3-16,1 3-26 0,-1 3-23 15,6 1-6-15,-2 1-25 16,-4-1-45-16,0-1-122 16,-11 3-12-16,-5-3-14 15</inkml:trace>
  <inkml:trace contextRef="#ctx0" brushRef="#br0" timeOffset="204951.95">7714 7492 196 0,'0'20'135'0,"2"-5"-2"16,5 3 30-16,2 1 22 16,-4 0-20-16,3 4-13 15,-5 6-32-15,3 0-56 16,-3 2-20-16,-1 0-6 16,-1-2-22-16,2-4-12 15,-1-4-4-15,0-6-2 16,0-3-28-16,3-5-45 15,-2-1-100-15,5-1-157 16,-5-5-5-16,-1 0-79 16</inkml:trace>
  <inkml:trace contextRef="#ctx0" brushRef="#br0" timeOffset="205132.8396">7885 7725 515 0,'-40'-14'383'0,"4"9"-206"16,3 5-152-16,5 0-10 15,7 3-15-15,9 11-52 16,7 5-169-16,5-10-59 16,0-2-137-16</inkml:trace>
  <inkml:trace contextRef="#ctx0" brushRef="#br0" timeOffset="205554.2559">7998 7737 595 0,'-21'-20'209'0,"-8"14"-169"15,6 6-37-15,1 0 15 16,4 11-5-16,5 7-13 15,7 2-14-15,6-2-14 16,0-3 4-16,11-3 17 16,5-5 7-16,4-5 9 15,2-2 19-15,-4 0 4 0,1-6 0 16,-4-6-19-16,-1-1-13 16,-3-5-5-16,-3 4-11 15,-1 1 14-15,-5 6-11 16,-2 3 2-16,0 4 3 15,0 0-25-15,0 0 13 16,0 10 20-16,1 4 1 16,1-3 20-16,4 0 16 15,-4-1 10-15,1-8-1 16,-1 0-11-16,4-2-25 16,-5 0-3-16,6 0-7 15,1-2-11-15,-3-7-129 16,5 2-41-16,-9 2-1 0,-1 3-39 15</inkml:trace>
  <inkml:trace contextRef="#ctx0" brushRef="#br0" timeOffset="205904.8324">8145 7652 213 0,'0'-9'39'0,"0"9"-22"15,0 0 41-15,0 0 23 16,0 0-10 0,-2 10 14-16,-5 2 14 0,4 2 6 15,-3 0 2-15,1 2-33 16,3-2-32-16,2-3-15 15,0-1-6-15,0-3-10 16,0-3-6-16,0-1-5 16,0-3-5-16,0 0-35 15,0 0-15-15,0 0 11 16,0 0-6-16,0 0-49 16,0-7-67-16,0 5 6 15,0 0 0-15,0 2-59 0</inkml:trace>
  <inkml:trace contextRef="#ctx0" brushRef="#br0" timeOffset="206003.7581">8103 7747 62 0,'-2'-2'120'16,"-1"-1"-12"-16,3 1-9 16,0-7-40-16,0-2-59 15,0 0-27-15,0 4-120 16,0-1-90-16</inkml:trace>
  <inkml:trace contextRef="#ctx0" brushRef="#br0" timeOffset="206470.7486">8247 7632 277 0,'3'0'232'0,"-3"0"-84"15,0 11-41-15,0 5-9 16,0 6-6-16,0 1-13 16,4-1-47-16,2-4-10 15,-4-6-12-15,0-4-10 16,2-3-1-16,-4-3-57 16,0-2-84-16,0 0-16 15,0-9 9-15,0-7-22 16,0-4 57-16,0-2 93 0,0 2 21 15,0 2 36 1,0 6 18-16,0 5 7 0,0 5 69 16,0 1 46-16,0 1-15 15,2 0-33-15,8 0-62 16,1 4-5-16,2 9-27 16,6 1-11-16,-5-1-5 15,-2-1-3-15,-2-3-6 16,-1-5-9-16,-4-3 0 15,-1-1-31-15,-2 0-16 16,0-1-71-16,-2-12-78 16,0 5-58-16,-2-3-55 0</inkml:trace>
  <inkml:trace contextRef="#ctx0" brushRef="#br0" timeOffset="206564.1986">7950 7543 202 0,'-46'-3'0'16</inkml:trace>
  <inkml:trace contextRef="#ctx0" brushRef="#br0" timeOffset="206819.5673">7906 7841 684 0,'135'-29'187'0,"-49"4"-133"16,-11-2-54-16,-15 2-14 15,-21-1-81-15,-39 17-113 16,-7 1-146-16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16T19:21:20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1759 5297 220 0,'-14'1'68'15,"8"-1"-46"-15,5 0 13 16,-1 0 36-16,2 0 13 16,0 0-11-16,0 0-11 15,0-6-26-15,0-1-12 16,0-3-2-16,3-2-1 15,17-2-8-15,8-5-6 16,9 1-1-16,12-1-3 16,10-1 7-16,2 2 4 0,4 1-4 15,-6 4 0-15,-6 5-9 16,-6 5-1-16,-7 3 2 16,-7 0-4-16,-9 7 1 15,-8 7-6-15,-7 7-4 16,-9 4-1-16,0 6 12 15,-20 4 10-15,-4 4 4 16,-7 0 2-16,4-6-15 16,4-4 4-16,7-8 6 15,8-6-2-15,8-4-9 16,0-3-4-16,3-1-12 16,18-2 16-16,9-3 6 15,10-2 14-15,6 0-2 16,3-6 1-16,-3-3-15 0,-1 1 4 15,-3 1-6 1,-8 1-4-16,-7 1-9 0,-9 1-26 16,-5-1-29-16,-6 2-6 15,-5-4 0-15,-2-1-10 16,0 4-99-16,-2 0-131 16</inkml:trace>
  <inkml:trace contextRef="#ctx0" brushRef="#br0" timeOffset="298.011">2463 5318 630 0,'7'5'218'0,"11"-5"-218"0,12 0-59 15,7 0 59-15,-3 0 31 16,0 0 6-16,-4 0-32 15,-5 0-2-15,-6 0-1 16,-9 0-2-16,-3 4 0 16,-7 6-25-16,0 5-23 15,-8 6 48-15,-10 3 15 16,0 3-6-16,-2 0-7 16,0 1 1-16,1 3-3 15,-4 0-11-15,2 0-69 0,-2 2 21 16,14-25-80-1,3-1-90-15</inkml:trace>
  <inkml:trace contextRef="#ctx0" brushRef="#br0" timeOffset="5131.0405">674 5091 19 0,'-4'-11'74'0,"4"1"-67"15,-2-1 24-15,1-2 35 16,1 1 13-16,-1 2 5 0,-1-1-19 15,-1 2-7-15,3 1 10 16,-2 3-3-16,2 1 20 16,0 4 35-16,0 0-30 15,0 0-20-15,5 25-70 16,8 13-3-16,9 11 3 16,0 3 55-16,-2-1-12 15,-1-6-30-15,-3-7-10 16,-2-7-3-16,-4-4 4 15,-2-8-4-15,-2-7-33 16,-4-5-30-16,-2-4-24 16,2-3-1-16,2 0-10 15,-2 0-8-15,-2-14-17 16,0 3-34-16,0-1-95 16</inkml:trace>
  <inkml:trace contextRef="#ctx0" brushRef="#br0" timeOffset="6115.3272">929 4888 294 0,'0'-2'105'16,"0"1"-37"-16,-5 1-4 16,-10 0 1-16,-2 0-30 15,-1 4-15-15,-6 6-6 16,3-1-1-16,3 0 6 16,1-1 0-16,2 1-2 15,1-2-4-15,9-1-8 16,0-2 0-16,1-2-5 0,4-2-1 15,0 0 0-15,0 0-5 16,0 0-3-16,0 0 2 16,0 0-5-16,0 0 12 15,0 0 6-15,0 0 0 16,0 0 3-16,0 2-2 16,0 1-7-16,0 3-1 15,0 3-9-15,4 2 10 16,2 1 2-16,-2-3 3 15,3-1 1-15,0-3 0 16,-3-3 2-16,5-2-8 16,1 0 2-16,6 0-2 0,6-9 24 15,2-3-13-15,-1-1 4 16,1 0-12-16,4 3-3 16,-1 1-8-16,2 4-6 15,1 3 1-15,1 2 3 16,-7 0 6-16,3 11-2 15,-7 7-6-15,-4-1 8 16,-4 3 0-16,-1-2 4 16,-4-1 0-16,-2-1 19 15,-5-2-7-15,0-2 10 16,-5-2-6-16,-10-1 11 16,-7-2 7-16,-4-1-11 15,-4-4-11-15,-4-2 6 0,2 0-13 16,-5 0-3-1,8 0-2-15,0 0-8 0,8 0-21 16,8 0-13-16,5 0-22 16,5 0-20-16,3 0-4 15,0-3-36-15,4-1-23 16,5-2-111-16</inkml:trace>
  <inkml:trace contextRef="#ctx0" brushRef="#br0" timeOffset="6567.0487">1164 4797 269 0,'-12'21'131'0,"3"11"-76"16,7 2-5-16,2-2 22 16,11-7-19-16,10-8-34 15,8-8 3-15,2-9-9 16,-2 0-3-16,1-16 18 15,-2-8 10-15,-5-4-4 0,-9-4-17 16,-8 2-2-16,-6-3 6 16,-3 4 10-16,-16 3 2 15,-4 4-5-15,-5 7 0 16,2 5 3-16,-2 7 2 16,5 3-31-16,6 2-2 15,4 15-2-15,8 8-25 16,0 3-89-16,5-2-28 15,7-7-27-15,5-15-53 16</inkml:trace>
  <inkml:trace contextRef="#ctx0" brushRef="#br0" timeOffset="6866.3581">1427 4703 312 0,'0'27'50'0,"9"4"-24"16,10-7-10-16,12-9-1 15,3-6-3-15,10-9 19 16,-4 0 18-16,-1-17-18 16,-12-4 3-16,-10-2 13 15,-15-2-13-15,-2-2-3 0,-10 1 12 16,-17 0-19-1,-8 2-6-15,-4 6 29 0,-3 5-5 16,-3 9-30-16,6 4-12 16,0 12-1-16,6 19-52 15,3 13-68-15,6 9-36 16,18-28-30-16</inkml:trace>
  <inkml:trace contextRef="#ctx0" brushRef="#br0" timeOffset="8181.2009">919 5371 116 0,'-24'9'93'0,"14"-5"-77"16,2 1-12-16,-2 0 29 15,3-3 25-15,3 0-10 16,1 0-9-16,3-2-3 16,0 0 15-16,2 0 24 15,20-12 4-15,14-10-26 16,23-14-11-16,17-9-9 15,14-8-3-15,6-8 18 16,1-3 5-16,-6 1 8 16,-11 8-22-16,-11 7-20 15,-17 10-15-15,-14 8 3 0,-15 10-7 16,-13 8-19-16,-5 6-31 16,-5 4-23-16,0 2-16 15,0 0-10-15,0 10-50 16,-5-2-82-16,-3 0-81 15</inkml:trace>
  <inkml:trace contextRef="#ctx0" brushRef="#br0" timeOffset="9581.9577">679 4849 221 0,'13'-14'141'16,"8"-7"-69"-16,11-5 0 15,13-5-7-15,13-7 1 16,11-2-6-16,6-2-17 16,2-3-7-16,3 0 2 15,-12 3-26-15,-1 5-6 16,-15 6-1-16,-13 9-3 16,-11 8-2-16,-11 5-2 15,-10 4 2-15,0 3 0 16,-5 0-20-16,0 0-13 15,7 2-20-15,-1 0-29 16,6 0-76-16,-8 0-18 16,-5 0-45-16</inkml:trace>
  <inkml:trace contextRef="#ctx0" brushRef="#br0" timeOffset="30995.327">7317 4723 111 0,'-1'-4'83'0,"0"4"-33"16,1-1 5-16,0 1-3 16,0 0-18-16,0 0-1 15,0 0 1-15,0 0 0 16,0 0 2-16,0 0 7 16,0 0 15-16,0 0 3 15,10 0-12-15,15 0-37 16,14 0 6-16,17 0 12 15,19 0 16-15,14 1 34 16,16 1 3-16,-1 0-40 16,2-2-8-16,-11 0-22 15,-7 0 5-15,-10 0-15 16,-15 0 6-16,-10 0-9 16,-16 0 0-16,-10 0-2 15,-15 0-4-15,-8 0-3 0,-4 0 3 16,0 0-4-16,0 0-1 15,0 0-9-15,0 0-5 16,0 0 24-16,0 0-20 16,0 0-39-16,0 0-24 15,-6 9-41-15,1-5-87 16,1-1-66-16</inkml:trace>
  <inkml:trace contextRef="#ctx0" brushRef="#br0" timeOffset="32594.7282">5191 4745 38 0,'-9'-4'96'0,"1"2"-36"16,5 2-25-16,1-1 31 16,-2 1-13-16,4 0-15 15,0 0-7-15,0 0 1 16,0 0-3-16,0 0-4 15,11 0 0-15,12 0-8 16,13 0 5-16,15 0 41 16,16 0 4-16,12 0-21 15,9 0-11-15,11 0 24 16,2 0-1-16,1 0-18 16,-4 0-20-16,-1 0-2 15,-7 0-9-15,-5 0 1 0,-2 0 13 16,-1 0-7-16,-5-3 8 15,0-2 0-15,-4 0-10 16,-5-2-5-16,-6 1-9 16,-4 1 0-16,-7 0 0 15,-5 1 0-15,-4 2 0 16,-4-2 0-16,-8 2-5 16,-5 1 4-16,-6 0 1 15,-3 1-6-15,-3 0 6 16,-2 0-24-16,-4 0-9 15,-3 0-12-15,-4 0-23 16,0 0-8-16,-4 0-76 16,-8 0-97-16,0 0-28 15</inkml:trace>
  <inkml:trace contextRef="#ctx0" brushRef="#br0" timeOffset="38227.6938">1544 8019 497 0,'0'-36'209'16,"20"3"-202"-16,26-8 2 16,12-2-9-16,12 2 51 15,4 6 16-15,-1 7-10 16,-6 11 3-16,-11 9-26 16,-10 8-26-16,-13 5-8 15,-4 17-8-15,-5 11 8 16,-11 9 0-16,-8 8 27 15,-5 8 32-15,-9 5 0 16,-12-2-4-16,2-7-7 16,5-9 6-16,4-11-15 15,10-7-12-15,0-7-13 0,20-4-7 16,15-7 8-16,20-7 15 16,14-2 14-16,15-17 3 15,7-13-35-15,0-6 13 16,-4 0-12-16,-5 0-13 15,-14 6-65-15,-14 4-79 16,-13 3-60-16,-20 7-61 16,-21 14-20-16,-17 2-155 15</inkml:trace>
  <inkml:trace contextRef="#ctx0" brushRef="#br0" timeOffset="38480.3944">2516 7959 385 0,'62'-16'247'0,"10"4"-182"15,3 4-8-15,-6 8 63 16,-12 0-50-16,-17 15-42 16,-15 12-19-16,-15 10-3 15,-10 10 18-15,-13 4 32 16,-26 8 16-16,-9 0-32 15,-5-1-17-15,-4-4-1 16,6-4-22-16,5-10-4 16,5-6-39-16,9-2-115 15,24-30-126-15,6-2-64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16T19:22:17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1908 8193 117 0,'9'-5'172'15,"-7"1"-123"-15,3 0-12 16,-3-1 24-16,-1 1 5 16,-1 1-4-16,0-1 4 15,0 2-8-15,0-1 5 16,0 1 18-16,-1 0-7 15,-6 2-12-15,1 0-16 16,-4 0-23-16,-4 0-10 16,-2 0 2-16,-4 7-3 15,-4 6 14-15,2 2-8 16,4 4 0-16,-1-1 2 16,7 6 5-16,3 5-5 0,5 4-20 15,4 2-2-15,5-3-2 16,17 0 4-16,4-6 1 15,7-5 17-15,9-7-6 16,9-3 1-16,2-6 10 16,2-5-13-16,-2 0-2 15,-3-5 0-15,-8-11-3 16,-8-2 2-16,-8-5-7 16,-6-4 0-16,-7-1 3 15,-6-2 3-15,-7 1-3 16,0 3-1-16,-7 2 11 15,-17 6 23-15,-8 2-8 0,-5 2-13 16,-10 5 1-16,-6 5-14 16,-2 4-4-16,-6 0-8 15,3 0-22-15,0 11-46 16,11 1-45-16,7-1 28 16,12-2-4-16,8 2-47 15,6-4-11-15,14-5-26 16,0 0-72-16</inkml:trace>
  <inkml:trace contextRef="#ctx0" brushRef="#br0" timeOffset="1516.1915">990 8423 276 0,'-18'11'314'16,"8"-9"-219"-16,7-2-41 15,-1 0 66-15,4 0 52 16,0 0-43-16,0 0-47 16,0 0-29-16,0-9-28 15,4-2-25-15,1-4-19 0,6 1 3 16,6-1 14-16,3 2 2 16,-3 4 13-16,-1 3-1 15,-4 6-12-15,-3 0 2 16,-4 0 1-16,0 2-1 15,-3 12 5-15,-2 3 3 16,0 6 5-16,-2 0 11 16,-8-1 12-16,3-2-10 15,2-6-10-15,2-5-17 16,3-7-1-16,0 1-12 16,6-3-54-16,17 0-42 15,7 0 53-15,3 0 34 16,-3 0 18-16,-5 0 3 15,-8 0-3-15,-7 6-5 0,-2 6 3 16,-8 3 5-16,0 3 18 16,-8 3 52-16,-6 3 14 15,-5-3-25-15,0-1-26 16,1-4-19-16,4-5-7 16,3-4-7-16,5 0-32 15,2-5-49-15,4-2-62 16,0 0-67-16,0 0-54 15,0-2-20-15,0-7-85 16</inkml:trace>
  <inkml:trace contextRef="#ctx0" brushRef="#br0" timeOffset="2078.8123">1178 8317 129 0,'-26'0'283'16,"14"2"-189"-16,5 0-13 15,3 1 19-15,4-3-3 16,0 0-26-16,0 0-55 0,1-3-16 15,12-5-6-15,-2 1 6 16,1-2 25-16,2 2 19 16,-9 4-6-16,4 3 12 15,-2 0-5-15,-4 0-4 16,-1 0-8-16,3 2-12 16,-5 1-6-16,2 2-7 15,2-3 5-15,3 0 1 16,3 3-11-16,6-3-3 15,9-2-6-15,4 0-16 16,-1 0-5-16,3 0 24 16,-11 0 3-16,0 5-12 15,-8 4 5-15,-5 6-22 0,-6 3 6 16,-1 4 23 0,0 4 56-16,0-4 26 0,-8-2-33 15,-2-2-17-15,1-2-2 16,-2-2-11-16,4-5-5 15,0-2-14-15,1 1 0 16,1-3-26-16,2-1-34 16,0 1-10-16,1-1-37 15,0 1-30-15,0-1-2 16,2 1-15-16,0-5-50 16,0 0-122-16</inkml:trace>
  <inkml:trace contextRef="#ctx0" brushRef="#br0" timeOffset="9705.5124">11271 5622 64 0,'-15'0'567'16,"13"0"-488"-16,2 0-28 16,0 0 131-16,0 0-5 15,2 0-58-15,16 0-36 16,12 0-18-16,9 0 12 16,16 0-24-16,8 0-13 15,3-2-2-15,0-2-10 16,0-1-17-16,-5 1 0 0,-5-1-6 15,-9 2 3-15,-2 1-8 16,-14-1-6-16,-6 1-14 16,-12-1-15-16,-3 1-34 15,0 1-24-15,-7-1-55 16,-3 2-53-16,0 0-101 16,-3-1-21-16</inkml:trace>
  <inkml:trace contextRef="#ctx0" brushRef="#br0" timeOffset="10215.434">11684 5474 185 0,'-3'0'508'0,"3"0"-399"15,20 0-46-15,16 0 95 16,16 8-30-16,3 6-40 16,5 2-39-16,-7-2-19 0,-5-2-1 15,-6-3 14 1,-4-3-6-16,-5-2 0 0,-4-1-7 15,-8-2-12-15,-9 0 11 16,-3-1-4-16,-8 0 2 16,-1 0 1-16,0 0-14 15,0 0-1-15,0 0-13 16,-3 4-20-16,-13 3-7 16,-7 7 21-16,-10 4 6 15,-9 6 11-15,-3 2-2 16,-2 4-3-16,-4-1 7 15,5 0-12-15,-7-4 3 16,3-1-2-16,8-5 2 16,9-5-8-16,5 0-2 15,9-4-30-15,4-1-46 0,6-1-98 16,4 0-57 0,5-8-124-16,0 0-107 0</inkml:trace>
  <inkml:trace contextRef="#ctx0" brushRef="#br0" timeOffset="11865.6354">8116 8276 452 0,'-2'-7'340'16,"2"7"-172"-16,-2-2-113 0,2 2 72 15,0 0 8-15,0 0-39 16,0 16-51-16,0 22-40 16,0 16 21-16,0 16 51 15,0 9-13-15,-7 4-30 16,-2 3-13-16,0-5-3 15,2-9-14-15,-3-8 3 16,1-13-7-16,0-12 0 16,2-10-15-16,5-11-10 15,0-10-21-15,2-7-35 16,0-1-45-16,0 0-26 16,0-7-66-16,0-6-1 15,0-1 14-15,0 5 14 0,0 2-7 16</inkml:trace>
  <inkml:trace contextRef="#ctx0" brushRef="#br0" timeOffset="12735.0264">7877 8747 622 0,'-8'-4'220'0,"8"4"-136"16,0 0-32-16,0 7 29 15,0 17-20-15,11 13 10 16,2 7-15-16,0 6-3 16,5 2-2-16,-6-3-8 15,2 0-5-15,-3-5-8 16,-2-8-10-16,-1-4 1 16,-4-10-12-16,1-6 0 15,-2-7-4-15,2-7-5 16,-2-2-5-16,-3 0-13 0,1 0-5 15,-1 0 12-15,2 0 6 16,-2 0 5-16,0 0 5 16,0 0-3-16,2 0 5 15,-2 0-3-15,0 0-4 16,3 0 5-16,-1 0-3 16,2-2 1-16,3-5 10 15,1 0-13-15,-1-4 7 16,2-5-7-16,2-6-2 15,5-10 2-15,1-6-9 16,5-5 2-16,-2 2 5 16,0-2-5-16,0 1 5 0,2 2-3 15,-4 3 1-15,2 3-3 16,-5 9-3-16,-8 5 10 16,1 2 1-16,-5 0-1 15,3 4 2-15,-6 3-2 16,0 2 0-16,0 5 7 15,0 2-7-15,0 0-3 16,0 2-6-16,0 0 3 16,0 0 1-16,0 0-5 15,0 0-1-15,-4 0 6 16,2 0-5-16,-3 0 4 16,2 0 5-16,-1 0-3 15,-2 4 4-15,-2 0 0 0,-4-1 2 16,-3 1 1-1,-3-2 1-15,-6 0-2 0,0-2 12 16,-4 0-8-16,-4 0 8 16,-3-4 2-16,-3-3-12 15,0 1-4-15,5 1 0 16,7 1-4-16,10 2-34 16,10 1-31-16,0 1-64 15,6 0-74-15,0 0-98 16,0 0-50-16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16T19:23:17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5178 4108 296 0,'0'12'125'0,"0"15"-76"15,0 7 47-15,0 3 17 16,0-4-13-16,4-8-11 15,7-8-25-15,0-10-4 16,7-7 14-16,4-5-19 16,5-21 14-16,5-12 24 15,-1-6-19-15,-1-3-39 0,-9 1-28 16,-3 4-7 0,-8 2-4-16,-2 4-39 0,-6 6-36 15,2 10-32-15,-4 8-57 16,0 11-11-16,0 1-125 15,0 6-2-15</inkml:trace>
  <inkml:trace contextRef="#ctx0" brushRef="#br0" timeOffset="1156.3955">5199 4686 241 0,'0'0'174'16,"0"0"-45"-16,0 2-21 15,0 13-9-15,0 5-22 16,0-1 35-16,0-4 1 16,5-5-30-16,6-5-42 0,5-5 3 15,8 0 2 1,2-13 17-16,6-8 9 0,0-5-14 16,-6-2-31-16,-4 2-16 15,-2-1-10-15,-4 1-1 16,-5-1-14-16,3-3-32 15,-5 3-46-15,2 3-87 16,-3 5-56-16,-8 18-50 16,0 1-10-16</inkml:trace>
  <inkml:trace contextRef="#ctx0" brushRef="#br0" timeOffset="2491.4243">5235 3995 245 0,'0'-5'212'16,"0"1"-85"-16,2 1-9 16,-2 1 27-16,0 0-5 15,2 0-1-15,-2 2-13 16,0 0-31-16,2 0-8 16,-2 0-22-16,5 0-22 15,13 18-13-15,4 12-30 16,14 13 1-16,8 5 40 0,-4 0 28 15,2-3-41-15,-5-8-15 16,-4-9-9-16,-6-7 1 16,-6-9-3-16,-7-6-2 15,-9-3 0-15,-2-2-3 16,-3-1-1-16,0 0-26 16,0 0-18-16,0-3-18 15,0-9-49-15,0 1-94 16,0 6-256-16,0 5-179 15</inkml:trace>
  <inkml:trace contextRef="#ctx0" brushRef="#br0" timeOffset="17241.4896">6213 7790 213 0,'-6'0'136'0,"4"0"-87"0,0 0-19 16,2 0 30-16,0 0-3 15,0-3-1-15,0 3-17 16,0 0-2-16,0 0 7 16,0 0 2-16,0 0 4 15,0 0-3-15,0 0-10 16,0 0-11-16,0 0-12 16,0 0-5-16,0 0-9 15,0 0-2-15,0 0-7 16,0 0-2-16,0 0-2 15,0 0 13-15,0 0-1 0,4 0-4 16,1 0 5 0,3 0 4-16,0 0 0 0,3 3-1 15,3-1-3-15,1-2 7 16,6 1-1-16,2-1-3 16,7 0 6-16,2 0-6 15,1 0 2-15,3 0-4 16,-1 0-1-16,1 0-2 15,-3-1-10-15,-7-1 4 16,1-1 2-16,-3 1-3 16,-2 0 8-16,-4 2 1 15,0-3 0-15,0 1-1 16,-1 0-1-16,5-1 4 16,-2 1-1-16,4 2-1 0,2-2 3 15,-2 2-3 1,2 0 2-16,-1-3-6 0,2 3 6 15,-3 0-4-15,0 0 4 16,0 0-1-16,2 0-1 16,-2 0-1-16,1 0-3 15,0 0-7-15,-3 0 11 16,-1 0 2-16,-1 0-1 16,1 0-1-16,0 0 0 15,4-1 0-15,3-1-1 16,2 1 2-16,-2-1 0 15,1 0-1-15,1 2 1 16,2-2-1-16,-4 1 0 0,-3 1 0 16,1-1-2-1,-1 0 2-15,-1 1 0 0,-1-1 1 16,5 1-1-16,-5 0-2 16,-2 0 0-16,3 0 2 15,-8 0 0-15,3 0-1 16,1 0-1-16,-2 0 2 15,6 0 0-15,1 0 0 16,-2 0 0-16,4 0-1 16,-4 0-1-16,5-1 4 15,-3-1-2-15,1-2 2 16,1 2-2-16,-1 1 0 0,-2-3 0 16,2 2-2-16,-2-1 2 15,0 1-2-15,1-3 0 16,3 1 2-16,4 2 0 15,1-1-1-15,2 0 0 16,0 2 1-16,-1-1 1 16,-3 2-1-16,0-2-3 15,2-1 2-15,-5 1 1 16,-2 2-1-16,-1-2-1 16,-8 2-1-16,2-2 1 15,-3-1-1-15,-4 1 3 16,0 1 0-16,-1 1 2 15,0 0-2-15,-2 0 0 16,-4 0 0-16,1 0 1 16,-1 0 1-16,0 0-2 0,-2 0 0 15,0 0 0-15,-3 0 0 16,0 0 0-16,0 0-1 16,0 0 1-16,0 0 0 15,0 0-2-15,0 0-8 16,-6 0-78-16,-1-1-161 15</inkml:trace>
  <inkml:trace contextRef="#ctx0" brushRef="#br0" timeOffset="22634.6231">1689 8709 270 0,'-5'2'66'0,"5"-2"-30"15,0 0 52-15,0 0 18 16,0-7-16-16,0-4-19 16,2-5-2-16,9-6-39 15,13-8 15-15,11-5-8 16,10-1 20-16,10-3-20 16,2 3-5-16,2 7-7 15,-10 4 5-15,-12 9-13 16,-8 10-3-16,-7 6-14 0,-6 2-3 15,-10 18-12 1,0 9-18-16,-6 12 26 16,-7 10 7-16,-14 6 5 0,-5 0-5 15,-3 1 9-15,5-8 0 16,4-3 3-16,5-11-12 16,8-5 3-16,7-6 5 15,0-9-8-15,0-3-3 16,13-8-2-16,10-5-9 15,11 0-14-15,8-13 28 16,14-14 28-16,5-7 15 16,1-2 1-16,-6 1-2 15,-5 4-11-15,-12 6-23 16,-10 5-2-16,-2 2-6 16,-10 5-6-16,0 2-35 0,-9 4-39 15,-2 0-35-15,-5 3-45 16,-1-1-28-16,0 5-31 15,-1 0-93-15</inkml:trace>
  <inkml:trace contextRef="#ctx0" brushRef="#br0" timeOffset="22967.2731">2346 8639 536 0,'0'0'139'0,"21"0"-139"0,15-2 0 16,13-10 98-1,3-1 32-15,-5 4-60 0,-7 2-44 16,-6 3-14-16,-13 2-8 16,-5 1 0-16,-11 1-4 15,-2 0 0-15,-3 0-3 16,0 0 3-16,0 12-4 15,-5 9 4-15,-14 6 0 16,-6 6 18-16,-5 3 25 16,-1-2-17-16,0 1-19 15,-4 0-7-15,8-4 0 16,6 0-40-16,7-1-87 0,3-3-61 16,11-23-41-1,0 1-95-15</inkml:trace>
  <inkml:trace contextRef="#ctx0" brushRef="#br0" timeOffset="28033.9796">4491 8790 335 0,'-7'0'149'16,"7"0"-67"-16,-2 0-4 0,2 0 43 15,0 0 21-15,0 0-24 16,0 0-43-16,0 0-37 16,0 0-13-16,0 0-6 15,0 0-5-15,0 0-3 16,0 0-5-16,0 0 1 16,0 0-7-16,0 0-8 15,5 0-8-15,9 0-1 16,14 0-20-16,-2032 0 37 15,4130 0 0-15,-2034-3 38 16,12-1-20-16,4-3 18 16,-1 3-8-16,-7 2-20 15,-14 2-1-15,-12 0-4 16,-13 0-1-16,-10 0-2 16,-7 0-2-16,-11 0-13 15,-4 0 2-15,-8 0 7 16,-7 0 2-16,3 0 3 0,-1 0 1 15,6 0-2-15,-4 0 2 16,0-2 3-16,-5-1 1 16,-4 1 0-16,-5 2-2 15,-4 0-2-15,0 0 0 16,4 0 0-16,-4 0 0 16,0 0 2-16,0 0-2 15,0 0 0-15,0 0-2 16,0 0-22-16,0 0-9 15,0 0-27-15,0 0-56 0,2 7-50 16,-2-1-34-16,0 1-40 16</inkml:trace>
  <inkml:trace contextRef="#ctx0" brushRef="#br0" timeOffset="35225.46">7850 8200 601 0,'0'63'111'15,"0"5"52"-15,0 2-7 16,0-3-11-16,1-9-57 16,-1-12-47-16,4-11-29 15,-4-14-12-15,3-10-2 16,-1-8-31-16,-2-3-42 16,0-8-65-16,0-16-59 0,0 6-20 15,0-4-128-15</inkml:trace>
  <inkml:trace contextRef="#ctx0" brushRef="#br0" timeOffset="35849.1495">7851 8080 529 0,'42'-4'242'0,"18"4"-126"15,12-4 36-15,1-1 16 16,2-2-84-16,-12-1-41 16,-10-2-28-16,-11 1-15 15,-10 0-2-15,-10 2 0 0,0 0-6 16,-3 0 5-16,-6 3 3 16,-2 2 0-16,-1-2-2 15,-2 2 0-15,-1-1 2 16,2 3 0-16,-1 0 0 15,3 0-2-15,3 3-9 16,3 10-5-16,4 4 6 16,-1 4 10-16,5 4 5 15,3 0 4-15,1 1-9 16,-2 2 25-16,-4-4-10 16,0 1-11-16,-8 0 6 15,-2-5-7-15,1 0 3 0,-7-6 0 16,-1-1 1-1,0-6-5-15,-3-2 3 0,-1-5 1 16,0 0-1-16,-2 0-2 16,0 0 8-16,0 0-2 15,0 0-8-15,0 0-1 16,0 5 0-16,-9 6-35 16,-6 5-33-16,-12 8 68 15,-6 3 3-15,-7 3 1 16,-8-1-3-16,-8 3 11 15,-4-6 0-15,-3-1-2 16,-5-3 20-16,-7-1 6 16,4-5-27-16,2-5 3 15,6-6-12-15,13-3-21 16,9-2-38-16,9 0-79 0,4 0-82 16,11 2-33-16,17-2 23 15,0 0-11-15</inkml:trace>
  <inkml:trace contextRef="#ctx0" brushRef="#br0" timeOffset="36395.898">8098 8272 728 0,'0'4'253'15,"0"19"-162"-15,0 11-36 16,16 2 98-16,-3 0-71 16,7-5-61-16,-5-6-14 15,-1-7-2-15,-1-4-5 0,2-8-50 16,-1-6-46-16,1 0-104 15,0-11-87-15,-13-2-16 16,2-3-143-16</inkml:trace>
  <inkml:trace contextRef="#ctx0" brushRef="#br0" timeOffset="36666.3716">8286 8278 364 0,'-6'23'342'0,"6"7"-174"15,0-1-63-15,12-4 70 16,11-10-106-16,5-8-30 16,-1-7-24-16,-1 0 1 0,-10-9-1 15,-5-12-8-15,-8-1 13 16,-3-5-15-16,-8 3-1 16,-16 0 9-16,-5 4 25 15,-5 5 4-15,-3 8-1 16,0 5-32-16,2 2-9 15,6 2-4-15,5 16-73 16,9 7-82-16,4 9-125 16,11-19-27-16,0-1-297 15</inkml:trace>
  <inkml:trace contextRef="#ctx0" brushRef="#br0" timeOffset="38299.1259">8811 8238 397 0,'-4'-2'275'0,"4"2"-107"15,0-2-12-15,7-1 44 16,24 3-103-16,24 0-68 16,22 0 22-16,18 0 38 15,0 0 4-15,-2 0-9 16,-12 0-36-16,-15 0-28 0,-11 0-20 15,-13-4-1-15,-8-1-64 16,-10-2-59-16,-10 3-75 16,-12-3-56-16,-2 5-75 15,-10 0 22-15</inkml:trace>
  <inkml:trace contextRef="#ctx0" brushRef="#br0" timeOffset="38599.3946">9426 8098 174 0,'65'0'325'0,"-1"2"-232"16,-3 7 9-16,-9 4 34 15,-9 0-52-15,-11 0-17 16,-13 0-15-16,-14 1-20 15,-5 3-2-15,-17 6-17 16,-22 2-12-16,-12 4 32 16,-7 1 48-16,-6-3-40 15,5-3 12-15,6-1-42 16,12-4 1-16,11-2-12 16,16-3-32-16,14-8-86 15,2-6-210-15,16 0-84 0</inkml:trace>
  <inkml:trace contextRef="#ctx0" brushRef="#br0" timeOffset="39605.3172">9895 8092 259 0,'-3'43'387'15,"3"12"-280"-15,0 11 76 16,7 2 47-16,2-3-108 16,-2-9-32-16,4-12-59 0,0-14-22 15,-3-7 0 1,0-9-9-16,-4-7-18 0,1-5-79 16,-3-2-65-16,-2-7-118 15,0-5 3-15,0-3-39 16</inkml:trace>
  <inkml:trace contextRef="#ctx0" brushRef="#br0" timeOffset="40232.8965">9997 8022 364 0,'56'-21'240'0,"-6"8"-160"16,-2 4-1-16,-5 2 64 16,-2 5-47-16,1 2-45 15,1 0-29-15,4 0-12 16,0 4-10-16,-2 1 5 16,3-1-5-16,-6-1 2 15,-2-3 2-15,-5 2-4 16,-4-2 6-16,-5 0-5 15,-8 0 1-15,-2 0 7 16,-5 0-9-16,-8 0 24 16,-1 0 20-16,-2 0-6 15,0 0 2-15,5 5-2 0,3 12-21 16,5 6-17-16,4 13 0 16,-2 6 3-16,-2 2 26 15,-1 2-17-15,0 0 17 16,-2-1-8-16,-1-4-7 15,2-5 4-15,-3-5-4 16,-2-6-9-16,0-5 11 16,-1-4-9-16,-2-4-1 15,-1-1-6-15,-2-5 0 16,0 1-2-16,0 0-2 16,-10-3-14-16,-6 3 1 15,-11-3 4-15,-14-1 13 0,-10-1 13 16,-17-2 4-1,-16 0-11-15,-16 0 8 0,-9 0-7 16,-5 0 4-16,3 0-6 16,13 0-5-16,18 0-7 15,23 0-34-15,24 4-31 16,19-4 23-16,14 1-51 16,0-1-101-16,19 0-25 15,2 0-32-15,5 0-100 16</inkml:trace>
  <inkml:trace contextRef="#ctx0" brushRef="#br0" timeOffset="40610.0384">10219 8111 518 0,'0'9'274'0,"0"21"-130"16,11 8-47-16,-1 8 90 16,3 0-60-16,-5 0-66 15,-2-9-35-15,-1-6-11 16,-2-9-11-16,-3-9-4 16,2-6-38-16,-2-7-95 15,1 0-119-15,1-7-119 16,4-6-79-16</inkml:trace>
  <inkml:trace contextRef="#ctx0" brushRef="#br0" timeOffset="40899.2743">10348 8227 288 0,'-5'38'230'0,"5"-4"-160"16,5-3 48-16,19-11 41 15,2-7-72-15,10-13-13 16,1 0-28-16,1-26-29 16,-11-5 5-16,-6-6-22 15,-16-1-3-15,-5 2-18 16,-3 3 7-16,-18 4 4 16,-8 5 10-16,-9 9 22 15,3 10 7-15,-5 5-26 0,6 11-3 16,2 19-2-16,0 10-65 15,0 12-119-15,23-27-56 16,2 2-63-16</inkml:trace>
  <inkml:trace contextRef="#ctx0" brushRef="#br0" timeOffset="41885.4789">9332 8526 835 0,'-4'-4'318'0,"4"4"-212"16,0 6-45-16,0 15 28 16,0 11-71-16,5 5 8 0,5 0-6 15,-5-3-8 1,2-5-6-16,-5-4-1 0,-2-7 0 16,0-7-5-16,0-4 0 15,0-3-44-15,0-4-79 16,0 0-66-16,-5-6-112 15,-1-3 19-15,3 0-182 16</inkml:trace>
  <inkml:trace contextRef="#ctx0" brushRef="#br0" timeOffset="42099.0156">9188 8675 411 0,'0'-4'496'15,"19"-5"-344"-15,22-2-129 16,12-1 121-16,3 0-4 16,-1 4-60-16,-9 3-48 15,-11 1-32-15,-10 4-7 16,-11 0-72-16,-8 0-66 16,-6 2-111-16,0 2-102 15,-3 2-5-15</inkml:trace>
  <inkml:trace contextRef="#ctx0" brushRef="#br0" timeOffset="43250.0073">11024 8777 508 0,'-3'0'780'0,"3"0"-707"15,16-1-72-15,13-10 129 16,5 2-52-16,-1 1-71 16,-2 3-7-16,-8 1-72 15,-9 4-81-15,-6 0-87 16,-8 0-105-16,-8 0 35 15,-9 4-90-15</inkml:trace>
  <inkml:trace contextRef="#ctx0" brushRef="#br0" timeOffset="43417.5424">10954 8903 252 0,'9'7'445'0,"33"-7"-331"15,9-9 100-15,7-10 48 16,-3-1-127-16,-2 2-102 15,-4 2-33-15,-12 3-6 16,-7 4-108-16,-12 0-76 16,-18 9-283-16,0 0-168 15</inkml:trace>
  <inkml:trace contextRef="#ctx0" brushRef="#br0" timeOffset="44381.9438">11528 8554 744 0,'15'-25'260'0,"16"9"-256"16,6 0 106-16,3 3 87 16,-1 6-150-16,-4 3-24 15,-6 4 12-15,-15 6-7 16,-9 17-28-16,-5 10-6 16,-19 13 3-16,-15 3 6 15,-5 3-1-15,-1 0 18 16,8-10 8-16,9-7 6 0,10-11-7 15,13-6 4-15,0-7 4 16,22-6-13-16,13-5 0 16,7 0 30-16,3-3-6 15,-2-12-25-15,1 1-12 16,-8-3-9-16,-3-2-24 16,-11 1-69-16,-7 0-46 15,-5-4-78-15,-3-1-139 16,-7 14-58-16,0-2-134 15</inkml:trace>
  <inkml:trace contextRef="#ctx0" brushRef="#br0" timeOffset="44665.39">11966 8504 624 0,'-25'27'383'15,"8"14"-297"-15,6 3 58 16,8 0 60-16,3-6-101 15,16-6-52-15,16-15-47 16,9-8 11-16,7-9-5 16,-1-9 0-16,-1-16 8 15,-10-9-5-15,-13-6-11 16,-13-1-2-16,-10-1 0 16,-7 1-2-16,-15 6 2 15,-10 9 20-15,0 10 2 0,-1 12 4 16,0 4-18-16,-7 18-8 15,-2 14-13-15,-2 10-65 16,-9 10-108-16,31-27-101 16,4 0-181-16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‹#›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‹#›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‹#›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‹#›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‹#›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0505" y="138430"/>
            <a:ext cx="4149090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0505" y="795972"/>
            <a:ext cx="4149090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07014" y="3344092"/>
            <a:ext cx="337820" cy="119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‹#›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130.xml"/><Relationship Id="rId1" Type="http://schemas.openxmlformats.org/officeDocument/2006/relationships/slideLayout" Target="../slideLayouts/slideLayout5.xml"/><Relationship Id="rId5" Type="http://schemas.openxmlformats.org/officeDocument/2006/relationships/hyperlink" Target="mailto:y@lit.ie" TargetMode="External"/><Relationship Id="rId4" Type="http://schemas.openxmlformats.org/officeDocument/2006/relationships/hyperlink" Target="mailto:paul.vesey@lit.i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emf"/><Relationship Id="rId5" Type="http://schemas.openxmlformats.org/officeDocument/2006/relationships/customXml" Target="../ink/ink6.xml"/><Relationship Id="rId4" Type="http://schemas.openxmlformats.org/officeDocument/2006/relationships/image" Target="../media/image9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7.emf"/><Relationship Id="rId4" Type="http://schemas.openxmlformats.org/officeDocument/2006/relationships/customXml" Target="../ink/ink4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8.emf"/><Relationship Id="rId4" Type="http://schemas.openxmlformats.org/officeDocument/2006/relationships/customXml" Target="../ink/ink4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9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emf"/><Relationship Id="rId5" Type="http://schemas.openxmlformats.org/officeDocument/2006/relationships/customXml" Target="../ink/ink45.xml"/><Relationship Id="rId4" Type="http://schemas.openxmlformats.org/officeDocument/2006/relationships/image" Target="../media/image120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2.emf"/><Relationship Id="rId4" Type="http://schemas.openxmlformats.org/officeDocument/2006/relationships/customXml" Target="../ink/ink4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3.emf"/><Relationship Id="rId4" Type="http://schemas.openxmlformats.org/officeDocument/2006/relationships/customXml" Target="../ink/ink4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4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6.emf"/><Relationship Id="rId5" Type="http://schemas.openxmlformats.org/officeDocument/2006/relationships/customXml" Target="../ink/ink48.xml"/><Relationship Id="rId4" Type="http://schemas.openxmlformats.org/officeDocument/2006/relationships/image" Target="../media/image125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8.emf"/><Relationship Id="rId5" Type="http://schemas.openxmlformats.org/officeDocument/2006/relationships/customXml" Target="../ink/ink49.xml"/><Relationship Id="rId4" Type="http://schemas.openxmlformats.org/officeDocument/2006/relationships/image" Target="../media/image1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emf"/><Relationship Id="rId5" Type="http://schemas.openxmlformats.org/officeDocument/2006/relationships/customXml" Target="../ink/ink7.xml"/><Relationship Id="rId4" Type="http://schemas.openxmlformats.org/officeDocument/2006/relationships/image" Target="../media/image10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9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0.emf"/><Relationship Id="rId4" Type="http://schemas.openxmlformats.org/officeDocument/2006/relationships/customXml" Target="../ink/ink50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1.emf"/><Relationship Id="rId4" Type="http://schemas.openxmlformats.org/officeDocument/2006/relationships/customXml" Target="../ink/ink5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2.emf"/><Relationship Id="rId4" Type="http://schemas.openxmlformats.org/officeDocument/2006/relationships/customXml" Target="../ink/ink5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3.emf"/><Relationship Id="rId4" Type="http://schemas.openxmlformats.org/officeDocument/2006/relationships/customXml" Target="../ink/ink5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emf"/><Relationship Id="rId5" Type="http://schemas.openxmlformats.org/officeDocument/2006/relationships/customXml" Target="../ink/ink54.xml"/><Relationship Id="rId4" Type="http://schemas.openxmlformats.org/officeDocument/2006/relationships/image" Target="../media/image134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7.emf"/><Relationship Id="rId5" Type="http://schemas.openxmlformats.org/officeDocument/2006/relationships/customXml" Target="../ink/ink55.xml"/><Relationship Id="rId4" Type="http://schemas.openxmlformats.org/officeDocument/2006/relationships/image" Target="../media/image136.jp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8.emf"/><Relationship Id="rId4" Type="http://schemas.openxmlformats.org/officeDocument/2006/relationships/customXml" Target="../ink/ink5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9.emf"/><Relationship Id="rId4" Type="http://schemas.openxmlformats.org/officeDocument/2006/relationships/customXml" Target="../ink/ink5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0.emf"/><Relationship Id="rId4" Type="http://schemas.openxmlformats.org/officeDocument/2006/relationships/customXml" Target="../ink/ink5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emf"/><Relationship Id="rId5" Type="http://schemas.openxmlformats.org/officeDocument/2006/relationships/customXml" Target="../ink/ink8.xml"/><Relationship Id="rId4" Type="http://schemas.openxmlformats.org/officeDocument/2006/relationships/image" Target="../media/image11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1.jp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2.emf"/><Relationship Id="rId4" Type="http://schemas.openxmlformats.org/officeDocument/2006/relationships/customXml" Target="../ink/ink5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3.emf"/><Relationship Id="rId4" Type="http://schemas.openxmlformats.org/officeDocument/2006/relationships/customXml" Target="../ink/ink60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4.emf"/><Relationship Id="rId4" Type="http://schemas.openxmlformats.org/officeDocument/2006/relationships/customXml" Target="../ink/ink6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5.emf"/><Relationship Id="rId4" Type="http://schemas.openxmlformats.org/officeDocument/2006/relationships/customXml" Target="../ink/ink6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6.emf"/><Relationship Id="rId4" Type="http://schemas.openxmlformats.org/officeDocument/2006/relationships/customXml" Target="../ink/ink6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7.emf"/><Relationship Id="rId4" Type="http://schemas.openxmlformats.org/officeDocument/2006/relationships/customXml" Target="../ink/ink6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8.emf"/><Relationship Id="rId4" Type="http://schemas.openxmlformats.org/officeDocument/2006/relationships/customXml" Target="../ink/ink6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ocs.google.com/viewer?a=v&amp;amp;pid=sites&amp;amp;srcid=ZGVmYXVsdGRvbWFpbnxwYXVsdmVzZXlyZXNvdXJjZWZpbGVzfGd4OjU0ZmY0NjJhZWMzMTZmNTE" TargetMode="External"/><Relationship Id="rId4" Type="http://schemas.openxmlformats.org/officeDocument/2006/relationships/hyperlink" Target="https://sites.google.com/site/paulveseyresourcefiles/project-management/Lecture_17_Excel_File.xlsx?attredirects=0&amp;amp;d=1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9.emf"/><Relationship Id="rId4" Type="http://schemas.openxmlformats.org/officeDocument/2006/relationships/customXml" Target="../ink/ink6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0.emf"/><Relationship Id="rId4" Type="http://schemas.openxmlformats.org/officeDocument/2006/relationships/customXml" Target="../ink/ink6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emf"/><Relationship Id="rId5" Type="http://schemas.openxmlformats.org/officeDocument/2006/relationships/customXml" Target="../ink/ink9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emf"/><Relationship Id="rId5" Type="http://schemas.openxmlformats.org/officeDocument/2006/relationships/customXml" Target="../ink/ink10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emf"/><Relationship Id="rId5" Type="http://schemas.openxmlformats.org/officeDocument/2006/relationships/customXml" Target="../ink/ink11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emf"/><Relationship Id="rId5" Type="http://schemas.openxmlformats.org/officeDocument/2006/relationships/customXml" Target="../ink/ink12.xml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docs.google.com/viewer?a=v&amp;amp;pid=sites&amp;amp;srcid=ZGVmYXVsdGRvbWFpbnxwYXVsdmVzZXlyZXNvdXJjZWZpbGVzfGd4OjNlMzYwYmNkOWEyNzhhOTM" TargetMode="External"/><Relationship Id="rId4" Type="http://schemas.openxmlformats.org/officeDocument/2006/relationships/hyperlink" Target="https://sites.google.com/site/paulveseyresourcefiles/project-management/Lecture%2011%20-%20Project%20Time%20Management%20AON%204-8.pptx?attredirects=0&amp;amp;d=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emf"/><Relationship Id="rId5" Type="http://schemas.openxmlformats.org/officeDocument/2006/relationships/customXml" Target="../ink/ink1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emf"/><Relationship Id="rId5" Type="http://schemas.openxmlformats.org/officeDocument/2006/relationships/customXml" Target="../ink/ink13.xml"/><Relationship Id="rId4" Type="http://schemas.openxmlformats.org/officeDocument/2006/relationships/image" Target="../media/image2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emf"/><Relationship Id="rId5" Type="http://schemas.openxmlformats.org/officeDocument/2006/relationships/customXml" Target="../ink/ink14.xml"/><Relationship Id="rId4" Type="http://schemas.openxmlformats.org/officeDocument/2006/relationships/image" Target="../media/image3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emf"/><Relationship Id="rId5" Type="http://schemas.openxmlformats.org/officeDocument/2006/relationships/customXml" Target="../ink/ink15.xml"/><Relationship Id="rId4" Type="http://schemas.openxmlformats.org/officeDocument/2006/relationships/image" Target="../media/image4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emf"/><Relationship Id="rId5" Type="http://schemas.openxmlformats.org/officeDocument/2006/relationships/customXml" Target="../ink/ink16.xml"/><Relationship Id="rId4" Type="http://schemas.openxmlformats.org/officeDocument/2006/relationships/image" Target="../media/image45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emf"/><Relationship Id="rId5" Type="http://schemas.openxmlformats.org/officeDocument/2006/relationships/customXml" Target="../ink/ink17.xml"/><Relationship Id="rId4" Type="http://schemas.openxmlformats.org/officeDocument/2006/relationships/image" Target="../media/image4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emf"/><Relationship Id="rId5" Type="http://schemas.openxmlformats.org/officeDocument/2006/relationships/customXml" Target="../ink/ink18.xml"/><Relationship Id="rId4" Type="http://schemas.openxmlformats.org/officeDocument/2006/relationships/image" Target="../media/image55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emf"/><Relationship Id="rId5" Type="http://schemas.openxmlformats.org/officeDocument/2006/relationships/customXml" Target="../ink/ink2.xml"/><Relationship Id="rId4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emf"/><Relationship Id="rId5" Type="http://schemas.openxmlformats.org/officeDocument/2006/relationships/customXml" Target="../ink/ink3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emf"/><Relationship Id="rId5" Type="http://schemas.openxmlformats.org/officeDocument/2006/relationships/customXml" Target="../ink/ink19.xml"/><Relationship Id="rId4" Type="http://schemas.openxmlformats.org/officeDocument/2006/relationships/image" Target="../media/image72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emf"/><Relationship Id="rId5" Type="http://schemas.openxmlformats.org/officeDocument/2006/relationships/customXml" Target="../ink/ink20.xml"/><Relationship Id="rId4" Type="http://schemas.openxmlformats.org/officeDocument/2006/relationships/image" Target="../media/image76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emf"/><Relationship Id="rId5" Type="http://schemas.openxmlformats.org/officeDocument/2006/relationships/customXml" Target="../ink/ink21.xml"/><Relationship Id="rId4" Type="http://schemas.openxmlformats.org/officeDocument/2006/relationships/image" Target="../media/image77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emf"/><Relationship Id="rId5" Type="http://schemas.openxmlformats.org/officeDocument/2006/relationships/customXml" Target="../ink/ink22.xml"/><Relationship Id="rId4" Type="http://schemas.openxmlformats.org/officeDocument/2006/relationships/image" Target="../media/image78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emf"/><Relationship Id="rId5" Type="http://schemas.openxmlformats.org/officeDocument/2006/relationships/customXml" Target="../ink/ink23.xml"/><Relationship Id="rId4" Type="http://schemas.openxmlformats.org/officeDocument/2006/relationships/image" Target="../media/image7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emf"/><Relationship Id="rId5" Type="http://schemas.openxmlformats.org/officeDocument/2006/relationships/customXml" Target="../ink/ink4.xml"/><Relationship Id="rId4" Type="http://schemas.openxmlformats.org/officeDocument/2006/relationships/image" Target="../media/image7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emf"/><Relationship Id="rId5" Type="http://schemas.openxmlformats.org/officeDocument/2006/relationships/customXml" Target="../ink/ink24.xml"/><Relationship Id="rId4" Type="http://schemas.openxmlformats.org/officeDocument/2006/relationships/image" Target="../media/image80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emf"/><Relationship Id="rId5" Type="http://schemas.openxmlformats.org/officeDocument/2006/relationships/customXml" Target="../ink/ink25.xml"/><Relationship Id="rId4" Type="http://schemas.openxmlformats.org/officeDocument/2006/relationships/image" Target="../media/image82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emf"/><Relationship Id="rId5" Type="http://schemas.openxmlformats.org/officeDocument/2006/relationships/customXml" Target="../ink/ink26.xml"/><Relationship Id="rId4" Type="http://schemas.openxmlformats.org/officeDocument/2006/relationships/image" Target="../media/image84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emf"/><Relationship Id="rId5" Type="http://schemas.openxmlformats.org/officeDocument/2006/relationships/customXml" Target="../ink/ink27.xml"/><Relationship Id="rId4" Type="http://schemas.openxmlformats.org/officeDocument/2006/relationships/image" Target="../media/image86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emf"/><Relationship Id="rId5" Type="http://schemas.openxmlformats.org/officeDocument/2006/relationships/customXml" Target="../ink/ink28.xml"/><Relationship Id="rId4" Type="http://schemas.openxmlformats.org/officeDocument/2006/relationships/image" Target="../media/image88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emf"/><Relationship Id="rId5" Type="http://schemas.openxmlformats.org/officeDocument/2006/relationships/customXml" Target="../ink/ink29.xml"/><Relationship Id="rId4" Type="http://schemas.openxmlformats.org/officeDocument/2006/relationships/image" Target="../media/image90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emf"/><Relationship Id="rId5" Type="http://schemas.openxmlformats.org/officeDocument/2006/relationships/customXml" Target="../ink/ink30.xml"/><Relationship Id="rId4" Type="http://schemas.openxmlformats.org/officeDocument/2006/relationships/image" Target="../media/image92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emf"/><Relationship Id="rId5" Type="http://schemas.openxmlformats.org/officeDocument/2006/relationships/customXml" Target="../ink/ink31.xml"/><Relationship Id="rId4" Type="http://schemas.openxmlformats.org/officeDocument/2006/relationships/image" Target="../media/image95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emf"/><Relationship Id="rId5" Type="http://schemas.openxmlformats.org/officeDocument/2006/relationships/customXml" Target="../ink/ink32.xml"/><Relationship Id="rId4" Type="http://schemas.openxmlformats.org/officeDocument/2006/relationships/image" Target="../media/image97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emf"/><Relationship Id="rId5" Type="http://schemas.openxmlformats.org/officeDocument/2006/relationships/customXml" Target="../ink/ink33.xml"/><Relationship Id="rId4" Type="http://schemas.openxmlformats.org/officeDocument/2006/relationships/image" Target="../media/image9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emf"/><Relationship Id="rId5" Type="http://schemas.openxmlformats.org/officeDocument/2006/relationships/customXml" Target="../ink/ink5.xml"/><Relationship Id="rId4" Type="http://schemas.openxmlformats.org/officeDocument/2006/relationships/image" Target="../media/image8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emf"/><Relationship Id="rId5" Type="http://schemas.openxmlformats.org/officeDocument/2006/relationships/customXml" Target="../ink/ink34.xml"/><Relationship Id="rId4" Type="http://schemas.openxmlformats.org/officeDocument/2006/relationships/image" Target="../media/image101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emf"/><Relationship Id="rId5" Type="http://schemas.openxmlformats.org/officeDocument/2006/relationships/customXml" Target="../ink/ink35.xml"/><Relationship Id="rId4" Type="http://schemas.openxmlformats.org/officeDocument/2006/relationships/image" Target="../media/image103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emf"/><Relationship Id="rId5" Type="http://schemas.openxmlformats.org/officeDocument/2006/relationships/customXml" Target="../ink/ink36.xml"/><Relationship Id="rId4" Type="http://schemas.openxmlformats.org/officeDocument/2006/relationships/image" Target="../media/image105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emf"/><Relationship Id="rId5" Type="http://schemas.openxmlformats.org/officeDocument/2006/relationships/customXml" Target="../ink/ink37.xml"/><Relationship Id="rId4" Type="http://schemas.openxmlformats.org/officeDocument/2006/relationships/image" Target="../media/image107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emf"/><Relationship Id="rId5" Type="http://schemas.openxmlformats.org/officeDocument/2006/relationships/customXml" Target="../ink/ink38.xml"/><Relationship Id="rId4" Type="http://schemas.openxmlformats.org/officeDocument/2006/relationships/image" Target="../media/image109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1.emf"/><Relationship Id="rId4" Type="http://schemas.openxmlformats.org/officeDocument/2006/relationships/customXml" Target="../ink/ink3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3.emf"/><Relationship Id="rId4" Type="http://schemas.openxmlformats.org/officeDocument/2006/relationships/customXml" Target="../ink/ink4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4.emf"/><Relationship Id="rId4" Type="http://schemas.openxmlformats.org/officeDocument/2006/relationships/customXml" Target="../ink/ink4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9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6.emf"/><Relationship Id="rId5" Type="http://schemas.openxmlformats.org/officeDocument/2006/relationships/customXml" Target="../ink/ink42.xml"/><Relationship Id="rId4" Type="http://schemas.openxmlformats.org/officeDocument/2006/relationships/image" Target="../media/image1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15669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Time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9994" y="1042924"/>
            <a:ext cx="3888104" cy="3727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53340" rIns="0" bIns="0" rtlCol="0">
            <a:spAutoFit/>
          </a:bodyPr>
          <a:lstStyle/>
          <a:p>
            <a:pPr marL="875665">
              <a:lnSpc>
                <a:spcPct val="100000"/>
              </a:lnSpc>
              <a:spcBef>
                <a:spcPts val="42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Project Time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00072" y="1615311"/>
            <a:ext cx="1436370" cy="10420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0320" algn="ctr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Arial"/>
                <a:cs typeface="Arial"/>
              </a:rPr>
              <a:t>Paul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30" dirty="0">
                <a:latin typeface="Arial"/>
                <a:cs typeface="Arial"/>
              </a:rPr>
              <a:t>Vesey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800" spc="-5" dirty="0">
                <a:latin typeface="Arial"/>
                <a:cs typeface="Arial"/>
              </a:rPr>
              <a:t>Limerick Institute of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spc="-15" dirty="0">
                <a:latin typeface="Arial"/>
                <a:cs typeface="Arial"/>
              </a:rPr>
              <a:t>Technology</a:t>
            </a:r>
            <a:endParaRPr sz="800">
              <a:latin typeface="Arial"/>
              <a:cs typeface="Arial"/>
            </a:endParaRPr>
          </a:p>
          <a:p>
            <a:pPr marR="20320" algn="ctr">
              <a:lnSpc>
                <a:spcPct val="100000"/>
              </a:lnSpc>
              <a:spcBef>
                <a:spcPts val="585"/>
              </a:spcBef>
            </a:pPr>
            <a:r>
              <a:rPr sz="800" i="1" spc="-5" dirty="0">
                <a:latin typeface="Arial"/>
                <a:cs typeface="Arial"/>
                <a:hlinkClick r:id="rId4"/>
              </a:rPr>
              <a:t>paul.vese</a:t>
            </a:r>
            <a:r>
              <a:rPr sz="800" i="1" spc="-5" dirty="0">
                <a:latin typeface="Arial"/>
                <a:cs typeface="Arial"/>
                <a:hlinkClick r:id="rId5"/>
              </a:rPr>
              <a:t>y@lit.ie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R="20320" algn="ctr">
              <a:lnSpc>
                <a:spcPct val="100000"/>
              </a:lnSpc>
            </a:pPr>
            <a:r>
              <a:rPr sz="1100" spc="-15" dirty="0">
                <a:latin typeface="Arial"/>
                <a:cs typeface="Arial"/>
              </a:rPr>
              <a:t>Autumn </a:t>
            </a:r>
            <a:r>
              <a:rPr sz="1100" spc="-10" dirty="0">
                <a:latin typeface="Arial"/>
                <a:cs typeface="Arial"/>
              </a:rPr>
              <a:t>2019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Scheduling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4496" y="652540"/>
            <a:ext cx="3524098" cy="26381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10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759240" y="2030760"/>
              <a:ext cx="3187800" cy="574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600" y="2022120"/>
                <a:ext cx="3207960" cy="594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Cost Estimate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Accuracy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100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96699" y="1177759"/>
          <a:ext cx="3241674" cy="9757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6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1711">
                <a:tc gridSpan="2"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sz="850" spc="15" dirty="0">
                          <a:latin typeface="Arial"/>
                          <a:cs typeface="Arial"/>
                        </a:rPr>
                        <a:t>WBS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4990">
                        <a:lnSpc>
                          <a:spcPts val="944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Estimate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>
                        <a:lnSpc>
                          <a:spcPts val="944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Accuracy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701"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sz="850" spc="-5" dirty="0">
                          <a:latin typeface="Arial"/>
                          <a:cs typeface="Arial"/>
                        </a:rPr>
                        <a:t>Level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44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Description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44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Low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Risk</a:t>
                      </a:r>
                      <a:r>
                        <a:rPr sz="8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Projects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44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High Risk</a:t>
                      </a:r>
                      <a:r>
                        <a:rPr sz="85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Projects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198"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25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Program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sz="850" spc="15" dirty="0">
                          <a:latin typeface="Arial Black"/>
                          <a:cs typeface="Arial Black"/>
                        </a:rPr>
                        <a:t>±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35%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850" spc="15" dirty="0">
                          <a:latin typeface="Arial Black"/>
                          <a:cs typeface="Arial Black"/>
                        </a:rPr>
                        <a:t>±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20%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850" spc="15" dirty="0">
                          <a:latin typeface="Arial Black"/>
                          <a:cs typeface="Arial Black"/>
                        </a:rPr>
                        <a:t>±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10%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850" spc="15" dirty="0">
                          <a:latin typeface="Arial Black"/>
                          <a:cs typeface="Arial Black"/>
                        </a:rPr>
                        <a:t>±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5%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850" spc="15" dirty="0">
                          <a:latin typeface="Arial Black"/>
                          <a:cs typeface="Arial Black"/>
                        </a:rPr>
                        <a:t>±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2%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 marL="254000">
                        <a:lnSpc>
                          <a:spcPts val="944"/>
                        </a:lnSpc>
                      </a:pPr>
                      <a:r>
                        <a:rPr sz="850" spc="10" dirty="0">
                          <a:latin typeface="Arial Black"/>
                          <a:cs typeface="Arial Black"/>
                        </a:rPr>
                        <a:t>±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75-100%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8511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850" spc="10" dirty="0">
                          <a:latin typeface="Arial Black"/>
                          <a:cs typeface="Arial Black"/>
                        </a:rPr>
                        <a:t>±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50-60%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8511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850" spc="10" dirty="0">
                          <a:latin typeface="Arial Black"/>
                          <a:cs typeface="Arial Black"/>
                        </a:rPr>
                        <a:t>±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20-30%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28511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850" spc="10" dirty="0">
                          <a:latin typeface="Arial Black"/>
                          <a:cs typeface="Arial Black"/>
                        </a:rPr>
                        <a:t>±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10-15%</a:t>
                      </a:r>
                      <a:endParaRPr sz="850">
                        <a:latin typeface="Arial"/>
                        <a:cs typeface="Arial"/>
                      </a:endParaRPr>
                    </a:p>
                    <a:p>
                      <a:pPr marL="3155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850" spc="10" dirty="0">
                          <a:latin typeface="Arial Black"/>
                          <a:cs typeface="Arial Black"/>
                        </a:rPr>
                        <a:t>±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5-10%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657">
                <a:tc>
                  <a:txBody>
                    <a:bodyPr/>
                    <a:lstStyle/>
                    <a:p>
                      <a:pPr algn="ctr">
                        <a:lnSpc>
                          <a:spcPts val="985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Project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657">
                <a:tc>
                  <a:txBody>
                    <a:bodyPr/>
                    <a:lstStyle/>
                    <a:p>
                      <a:pPr algn="ctr">
                        <a:lnSpc>
                          <a:spcPts val="985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spc="-15" dirty="0">
                          <a:latin typeface="Arial"/>
                          <a:cs typeface="Arial"/>
                        </a:rPr>
                        <a:t>Task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662">
                <a:tc>
                  <a:txBody>
                    <a:bodyPr/>
                    <a:lstStyle/>
                    <a:p>
                      <a:pPr algn="ctr">
                        <a:lnSpc>
                          <a:spcPts val="985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Subtask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175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05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Package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347294" y="2211862"/>
            <a:ext cx="378142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69670">
              <a:lnSpc>
                <a:spcPct val="100000"/>
              </a:lnSpc>
              <a:spcBef>
                <a:spcPts val="95"/>
              </a:spcBef>
            </a:pPr>
            <a:r>
              <a:rPr sz="1000" spc="-30" dirty="0">
                <a:solidFill>
                  <a:srgbClr val="3333B2"/>
                </a:solidFill>
                <a:latin typeface="Arial"/>
                <a:cs typeface="Arial"/>
              </a:rPr>
              <a:t>Table: </a:t>
            </a:r>
            <a:r>
              <a:rPr sz="1000" spc="-10" dirty="0">
                <a:latin typeface="Arial"/>
                <a:cs typeface="Arial"/>
              </a:rPr>
              <a:t>Kerzner </a:t>
            </a:r>
            <a:r>
              <a:rPr sz="1000" spc="-5" dirty="0">
                <a:latin typeface="Arial"/>
                <a:cs typeface="Arial"/>
              </a:rPr>
              <a:t>(2009),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P569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ct val="102600"/>
              </a:lnSpc>
            </a:pPr>
            <a:r>
              <a:rPr sz="1100" spc="-5" dirty="0">
                <a:latin typeface="Arial"/>
                <a:cs typeface="Arial"/>
              </a:rPr>
              <a:t>This </a:t>
            </a:r>
            <a:r>
              <a:rPr sz="1100" dirty="0">
                <a:latin typeface="Arial"/>
                <a:cs typeface="Arial"/>
              </a:rPr>
              <a:t>partially </a:t>
            </a:r>
            <a:r>
              <a:rPr sz="1100" spc="-10" dirty="0">
                <a:latin typeface="Arial"/>
                <a:cs typeface="Arial"/>
              </a:rPr>
              <a:t>explains </a:t>
            </a:r>
            <a:r>
              <a:rPr sz="1100" spc="-20" dirty="0">
                <a:latin typeface="Arial"/>
                <a:cs typeface="Arial"/>
              </a:rPr>
              <a:t>why </a:t>
            </a:r>
            <a:r>
              <a:rPr sz="1100" spc="-5" dirty="0">
                <a:latin typeface="Arial"/>
                <a:cs typeface="Arial"/>
              </a:rPr>
              <a:t>tender prices can vary as </a:t>
            </a:r>
            <a:r>
              <a:rPr sz="1100" spc="-10" dirty="0">
                <a:latin typeface="Arial"/>
                <a:cs typeface="Arial"/>
              </a:rPr>
              <a:t>much </a:t>
            </a:r>
            <a:r>
              <a:rPr sz="1100" spc="-5" dirty="0">
                <a:latin typeface="Arial"/>
                <a:cs typeface="Arial"/>
              </a:rPr>
              <a:t>as  </a:t>
            </a:r>
            <a:r>
              <a:rPr sz="1100" spc="-10" dirty="0">
                <a:latin typeface="Arial"/>
                <a:cs typeface="Arial"/>
              </a:rPr>
              <a:t>30% between </a:t>
            </a:r>
            <a:r>
              <a:rPr sz="1100" spc="-5" dirty="0">
                <a:latin typeface="Arial"/>
                <a:cs typeface="Arial"/>
              </a:rPr>
              <a:t>highest </a:t>
            </a:r>
            <a:r>
              <a:rPr sz="1100" spc="-10" dirty="0">
                <a:latin typeface="Arial"/>
                <a:cs typeface="Arial"/>
              </a:rPr>
              <a:t>and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lowest</a:t>
            </a:r>
            <a:endParaRPr sz="110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317520" y="792000"/>
              <a:ext cx="3946680" cy="238176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600" y="781200"/>
                <a:ext cx="3969000" cy="2401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8000" y="477339"/>
            <a:ext cx="13087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Activities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58208" y="477339"/>
            <a:ext cx="6508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21008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8738" y="1393507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57700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8738" y="1760435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8738" y="1912264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8738" y="2064093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8738" y="2215921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8738" y="2367750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5363" y="255125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8738" y="2734678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24395" y="1106207"/>
            <a:ext cx="2739390" cy="1732914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100" spc="-5" dirty="0">
                <a:latin typeface="Arial"/>
                <a:cs typeface="Arial"/>
              </a:rPr>
              <a:t>Activity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List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000" spc="-5" dirty="0">
                <a:latin typeface="Arial"/>
                <a:cs typeface="Arial"/>
              </a:rPr>
              <a:t>Comprehensive list of all schedule activities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100" spc="-5" dirty="0">
                <a:latin typeface="Arial"/>
                <a:cs typeface="Arial"/>
              </a:rPr>
              <a:t>Activity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Attributes</a:t>
            </a:r>
            <a:endParaRPr sz="1100">
              <a:latin typeface="Arial"/>
              <a:cs typeface="Arial"/>
            </a:endParaRPr>
          </a:p>
          <a:p>
            <a:pPr marL="289560" marR="943610">
              <a:lnSpc>
                <a:spcPct val="100000"/>
              </a:lnSpc>
              <a:spcBef>
                <a:spcPts val="175"/>
              </a:spcBef>
            </a:pPr>
            <a:r>
              <a:rPr sz="1000" spc="-5" dirty="0">
                <a:latin typeface="Arial"/>
                <a:cs typeface="Arial"/>
              </a:rPr>
              <a:t>Activity identifier  Predecessors Successors  Logic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Relationships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ts val="1185"/>
              </a:lnSpc>
            </a:pPr>
            <a:r>
              <a:rPr sz="1000" spc="-5" dirty="0">
                <a:latin typeface="Arial"/>
                <a:cs typeface="Arial"/>
              </a:rPr>
              <a:t>Leads Lags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ts val="1200"/>
              </a:lnSpc>
            </a:pPr>
            <a:r>
              <a:rPr sz="1000" spc="-5" dirty="0">
                <a:latin typeface="Arial"/>
                <a:cs typeface="Arial"/>
              </a:rPr>
              <a:t>Resource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Requirements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100" spc="-5" dirty="0">
                <a:latin typeface="Arial"/>
                <a:cs typeface="Arial"/>
              </a:rPr>
              <a:t>Milestone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List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Mandatory </a:t>
            </a:r>
            <a:r>
              <a:rPr sz="1000" spc="-5" dirty="0">
                <a:latin typeface="Arial"/>
                <a:cs typeface="Arial"/>
              </a:rPr>
              <a:t>or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otherwise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101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" name="Ink 22"/>
              <p14:cNvContentPartPr/>
              <p14:nvPr/>
            </p14:nvContentPartPr>
            <p14:xfrm>
              <a:off x="1035360" y="1047240"/>
              <a:ext cx="3182040" cy="181908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9600" y="1034640"/>
                <a:ext cx="3201840" cy="1836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Sequence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Activities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1250" y="1198497"/>
            <a:ext cx="3583774" cy="13918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294" y="2725088"/>
            <a:ext cx="22047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Part </a:t>
            </a:r>
            <a:r>
              <a:rPr sz="1100" spc="-5" dirty="0">
                <a:latin typeface="Arial"/>
                <a:cs typeface="Arial"/>
              </a:rPr>
              <a:t>of the Planning Process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Group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102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Sequence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Activities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5363" y="114646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152857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191068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4395" y="1067675"/>
            <a:ext cx="3572510" cy="956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41910">
              <a:lnSpc>
                <a:spcPct val="102600"/>
              </a:lnSpc>
              <a:spcBef>
                <a:spcPts val="55"/>
              </a:spcBef>
            </a:pPr>
            <a:r>
              <a:rPr sz="1100" spc="-5" dirty="0">
                <a:latin typeface="Arial"/>
                <a:cs typeface="Arial"/>
              </a:rPr>
              <a:t>Activity Sequencing </a:t>
            </a:r>
            <a:r>
              <a:rPr sz="1100" spc="-15" dirty="0">
                <a:latin typeface="Arial"/>
                <a:cs typeface="Arial"/>
              </a:rPr>
              <a:t>Involves </a:t>
            </a:r>
            <a:r>
              <a:rPr sz="1100" spc="-5" dirty="0">
                <a:latin typeface="Arial"/>
                <a:cs typeface="Arial"/>
              </a:rPr>
              <a:t>identifying </a:t>
            </a:r>
            <a:r>
              <a:rPr sz="1100" spc="-10" dirty="0">
                <a:latin typeface="Arial"/>
                <a:cs typeface="Arial"/>
              </a:rPr>
              <a:t>and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documenting  the logical relationship </a:t>
            </a:r>
            <a:r>
              <a:rPr sz="1100" spc="-10" dirty="0">
                <a:latin typeface="Arial"/>
                <a:cs typeface="Arial"/>
              </a:rPr>
              <a:t>amongst </a:t>
            </a:r>
            <a:r>
              <a:rPr sz="1100" spc="-5" dirty="0">
                <a:latin typeface="Arial"/>
                <a:cs typeface="Arial"/>
              </a:rPr>
              <a:t>schedule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activities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99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logical relationships </a:t>
            </a:r>
            <a:r>
              <a:rPr sz="1100" spc="-10" dirty="0">
                <a:latin typeface="Arial"/>
                <a:cs typeface="Arial"/>
              </a:rPr>
              <a:t>between </a:t>
            </a:r>
            <a:r>
              <a:rPr sz="1100" spc="-5" dirty="0">
                <a:latin typeface="Arial"/>
                <a:cs typeface="Arial"/>
              </a:rPr>
              <a:t>schedule activities </a:t>
            </a:r>
            <a:r>
              <a:rPr sz="1100" spc="-10" dirty="0">
                <a:latin typeface="Arial"/>
                <a:cs typeface="Arial"/>
              </a:rPr>
              <a:t>must  be </a:t>
            </a:r>
            <a:r>
              <a:rPr sz="1100" spc="-5" dirty="0">
                <a:latin typeface="Arial"/>
                <a:cs typeface="Arial"/>
              </a:rPr>
              <a:t>considered </a:t>
            </a:r>
            <a:r>
              <a:rPr sz="1100" spc="-10" dirty="0">
                <a:latin typeface="Arial"/>
                <a:cs typeface="Arial"/>
              </a:rPr>
              <a:t>when </a:t>
            </a:r>
            <a:r>
              <a:rPr sz="1100" spc="-5" dirty="0">
                <a:latin typeface="Arial"/>
                <a:cs typeface="Arial"/>
              </a:rPr>
              <a:t>determining project schedules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spc="-35" dirty="0">
                <a:latin typeface="Arial"/>
                <a:cs typeface="Arial"/>
              </a:rPr>
              <a:t>Tools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techniques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this </a:t>
            </a:r>
            <a:r>
              <a:rPr sz="1100" spc="-20" dirty="0">
                <a:latin typeface="Arial"/>
                <a:cs typeface="Arial"/>
              </a:rPr>
              <a:t>have </a:t>
            </a:r>
            <a:r>
              <a:rPr sz="1100" spc="-5" dirty="0">
                <a:latin typeface="Arial"/>
                <a:cs typeface="Arial"/>
              </a:rPr>
              <a:t>already </a:t>
            </a:r>
            <a:r>
              <a:rPr sz="1100" spc="-10" dirty="0">
                <a:latin typeface="Arial"/>
                <a:cs typeface="Arial"/>
              </a:rPr>
              <a:t>been </a:t>
            </a:r>
            <a:r>
              <a:rPr sz="1100" spc="-15" dirty="0">
                <a:latin typeface="Arial"/>
                <a:cs typeface="Arial"/>
              </a:rPr>
              <a:t>covered</a:t>
            </a:r>
            <a:r>
              <a:rPr sz="1100" spc="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4746" y="2177273"/>
            <a:ext cx="3600069" cy="6822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103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/>
              <p14:cNvContentPartPr/>
              <p14:nvPr/>
            </p14:nvContentPartPr>
            <p14:xfrm>
              <a:off x="395640" y="802080"/>
              <a:ext cx="3924360" cy="231804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5920" y="795600"/>
                <a:ext cx="3947040" cy="2336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Tools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Techniques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5363" y="132411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174417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212628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50838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7294" y="991512"/>
            <a:ext cx="3867150" cy="197421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b="1" spc="-10" dirty="0">
                <a:latin typeface="Arial"/>
                <a:cs typeface="Arial"/>
              </a:rPr>
              <a:t>Precedence Diagrams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5" dirty="0">
                <a:latin typeface="Arial"/>
                <a:cs typeface="Arial"/>
              </a:rPr>
              <a:t>Already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covered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b="1" spc="-10" dirty="0">
                <a:latin typeface="Arial"/>
                <a:cs typeface="Arial"/>
              </a:rPr>
              <a:t>Dependency </a:t>
            </a:r>
            <a:r>
              <a:rPr sz="1100" b="1" spc="-5" dirty="0">
                <a:latin typeface="Arial"/>
                <a:cs typeface="Arial"/>
              </a:rPr>
              <a:t>Determination</a:t>
            </a:r>
            <a:endParaRPr sz="1100">
              <a:latin typeface="Arial"/>
              <a:cs typeface="Arial"/>
            </a:endParaRPr>
          </a:p>
          <a:p>
            <a:pPr marL="289560" marR="21082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Mandatory or </a:t>
            </a:r>
            <a:r>
              <a:rPr sz="1100" b="1" spc="-15" dirty="0">
                <a:latin typeface="Arial"/>
                <a:cs typeface="Arial"/>
              </a:rPr>
              <a:t>Hard </a:t>
            </a:r>
            <a:r>
              <a:rPr sz="1100" b="1" spc="-5" dirty="0">
                <a:latin typeface="Arial"/>
                <a:cs typeface="Arial"/>
              </a:rPr>
              <a:t>Logic</a:t>
            </a:r>
            <a:r>
              <a:rPr sz="1100" spc="-5" dirty="0">
                <a:latin typeface="Arial"/>
                <a:cs typeface="Arial"/>
              </a:rPr>
              <a:t>, Inherent in the nature of the  work being</a:t>
            </a:r>
            <a:r>
              <a:rPr sz="1100" spc="-10" dirty="0">
                <a:latin typeface="Arial"/>
                <a:cs typeface="Arial"/>
              </a:rPr>
              <a:t> done</a:t>
            </a:r>
            <a:endParaRPr sz="1100">
              <a:latin typeface="Arial"/>
              <a:cs typeface="Arial"/>
            </a:endParaRPr>
          </a:p>
          <a:p>
            <a:pPr marL="289560" marR="728980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Discretionary, Preferred </a:t>
            </a:r>
            <a:r>
              <a:rPr sz="1100" spc="-5" dirty="0">
                <a:latin typeface="Arial"/>
                <a:cs typeface="Arial"/>
              </a:rPr>
              <a:t>Logic, </a:t>
            </a:r>
            <a:r>
              <a:rPr sz="1100" b="1" spc="-5" dirty="0">
                <a:latin typeface="Arial"/>
                <a:cs typeface="Arial"/>
              </a:rPr>
              <a:t>Soft Logic</a:t>
            </a:r>
            <a:r>
              <a:rPr sz="1100" b="1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e.g.  </a:t>
            </a:r>
            <a:r>
              <a:rPr sz="1100" spc="-5" dirty="0">
                <a:latin typeface="Arial"/>
                <a:cs typeface="Arial"/>
              </a:rPr>
              <a:t>Landscaping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External: Usually </a:t>
            </a:r>
            <a:r>
              <a:rPr sz="1100" spc="-10" dirty="0">
                <a:latin typeface="Arial"/>
                <a:cs typeface="Arial"/>
              </a:rPr>
              <a:t>driven </a:t>
            </a:r>
            <a:r>
              <a:rPr sz="1100" spc="-20" dirty="0">
                <a:latin typeface="Arial"/>
                <a:cs typeface="Arial"/>
              </a:rPr>
              <a:t>by </a:t>
            </a:r>
            <a:r>
              <a:rPr sz="1100" spc="-5" dirty="0">
                <a:latin typeface="Arial"/>
                <a:cs typeface="Arial"/>
              </a:rPr>
              <a:t>dependencies </a:t>
            </a:r>
            <a:r>
              <a:rPr sz="1100" spc="-10" dirty="0">
                <a:latin typeface="Arial"/>
                <a:cs typeface="Arial"/>
              </a:rPr>
              <a:t>between </a:t>
            </a:r>
            <a:r>
              <a:rPr sz="1100" spc="-5" dirty="0">
                <a:latin typeface="Arial"/>
                <a:cs typeface="Arial"/>
              </a:rPr>
              <a:t>project  activities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non-project activities such as Planning  </a:t>
            </a:r>
            <a:r>
              <a:rPr sz="1100" spc="-10" dirty="0">
                <a:latin typeface="Arial"/>
                <a:cs typeface="Arial"/>
              </a:rPr>
              <a:t>Permission, </a:t>
            </a:r>
            <a:r>
              <a:rPr sz="1100" spc="-5" dirty="0">
                <a:latin typeface="Arial"/>
                <a:cs typeface="Arial"/>
              </a:rPr>
              <a:t>IPC </a:t>
            </a:r>
            <a:r>
              <a:rPr sz="1100" spc="-10" dirty="0">
                <a:latin typeface="Arial"/>
                <a:cs typeface="Arial"/>
              </a:rPr>
              <a:t>Licence,</a:t>
            </a:r>
            <a:r>
              <a:rPr sz="1100" spc="-5" dirty="0">
                <a:latin typeface="Arial"/>
                <a:cs typeface="Arial"/>
              </a:rPr>
              <a:t> etc.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104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1507320" y="1804680"/>
              <a:ext cx="1627560" cy="45972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0480" y="1798200"/>
                <a:ext cx="1646640" cy="478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Tools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Techniques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5363" y="145387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166390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208396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29400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67611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7294" y="1121267"/>
            <a:ext cx="3458845" cy="16681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b="1" spc="-10" dirty="0">
                <a:latin typeface="Arial"/>
                <a:cs typeface="Arial"/>
              </a:rPr>
              <a:t>Leads and</a:t>
            </a:r>
            <a:r>
              <a:rPr sz="1100" b="1" spc="-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Lags</a:t>
            </a:r>
            <a:endParaRPr sz="1100">
              <a:latin typeface="Arial"/>
              <a:cs typeface="Arial"/>
            </a:endParaRPr>
          </a:p>
          <a:p>
            <a:pPr marL="289560" marR="666115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Concrete set time typically creates </a:t>
            </a:r>
            <a:r>
              <a:rPr sz="1100" spc="-10" dirty="0">
                <a:latin typeface="Arial"/>
                <a:cs typeface="Arial"/>
              </a:rPr>
              <a:t>a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Lag  </a:t>
            </a:r>
            <a:r>
              <a:rPr sz="1100" spc="-15" dirty="0">
                <a:latin typeface="Arial"/>
                <a:cs typeface="Arial"/>
              </a:rPr>
              <a:t>Refer </a:t>
            </a:r>
            <a:r>
              <a:rPr sz="1100" spc="-5" dirty="0">
                <a:latin typeface="Arial"/>
                <a:cs typeface="Arial"/>
              </a:rPr>
              <a:t>to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book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b="1" spc="-10" dirty="0">
                <a:latin typeface="Arial"/>
                <a:cs typeface="Arial"/>
              </a:rPr>
              <a:t>Schedule Network</a:t>
            </a:r>
            <a:r>
              <a:rPr sz="1100" b="1" spc="-5" dirty="0">
                <a:latin typeface="Arial"/>
                <a:cs typeface="Arial"/>
              </a:rPr>
              <a:t> </a:t>
            </a:r>
            <a:r>
              <a:rPr sz="1100" b="1" spc="-15" dirty="0">
                <a:latin typeface="Arial"/>
                <a:cs typeface="Arial"/>
              </a:rPr>
              <a:t>Templates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0"/>
              </a:spcBef>
            </a:pPr>
            <a:r>
              <a:rPr sz="1100" spc="-5" dirty="0">
                <a:latin typeface="Arial"/>
                <a:cs typeface="Arial"/>
              </a:rPr>
              <a:t>Entire project or </a:t>
            </a:r>
            <a:r>
              <a:rPr sz="1100" dirty="0">
                <a:latin typeface="Arial"/>
                <a:cs typeface="Arial"/>
              </a:rPr>
              <a:t>portions </a:t>
            </a:r>
            <a:r>
              <a:rPr sz="1100" spc="-5" dirty="0">
                <a:latin typeface="Arial"/>
                <a:cs typeface="Arial"/>
              </a:rPr>
              <a:t>of 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project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99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Allows </a:t>
            </a:r>
            <a:r>
              <a:rPr sz="1100" spc="-15" dirty="0">
                <a:latin typeface="Arial"/>
                <a:cs typeface="Arial"/>
              </a:rPr>
              <a:t>transfer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0" dirty="0">
                <a:latin typeface="Arial"/>
                <a:cs typeface="Arial"/>
              </a:rPr>
              <a:t>information </a:t>
            </a:r>
            <a:r>
              <a:rPr sz="1100" spc="-5" dirty="0">
                <a:latin typeface="Arial"/>
                <a:cs typeface="Arial"/>
              </a:rPr>
              <a:t>from project to project  </a:t>
            </a:r>
            <a:r>
              <a:rPr sz="1100" spc="-10" dirty="0">
                <a:latin typeface="Arial"/>
                <a:cs typeface="Arial"/>
              </a:rPr>
              <a:t>(Knowledge Management)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5" dirty="0">
                <a:latin typeface="Arial"/>
                <a:cs typeface="Arial"/>
              </a:rPr>
              <a:t>Lessens the </a:t>
            </a:r>
            <a:r>
              <a:rPr sz="1100" spc="-10" dirty="0">
                <a:latin typeface="Arial"/>
                <a:cs typeface="Arial"/>
              </a:rPr>
              <a:t>likelihood </a:t>
            </a:r>
            <a:r>
              <a:rPr sz="1100" spc="-5" dirty="0">
                <a:latin typeface="Arial"/>
                <a:cs typeface="Arial"/>
              </a:rPr>
              <a:t>of errors 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omission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105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/>
              <p14:cNvContentPartPr/>
              <p14:nvPr/>
            </p14:nvContentPartPr>
            <p14:xfrm>
              <a:off x="1697040" y="1964160"/>
              <a:ext cx="2015640" cy="81864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0920" y="1952640"/>
                <a:ext cx="2034000" cy="839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Estimate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0919" y="1192400"/>
            <a:ext cx="3545220" cy="14717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294" y="2802114"/>
            <a:ext cx="22047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Part </a:t>
            </a:r>
            <a:r>
              <a:rPr sz="1100" spc="-5" dirty="0">
                <a:latin typeface="Arial"/>
                <a:cs typeface="Arial"/>
              </a:rPr>
              <a:t>of the Planning Process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Group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106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Estimate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5363" y="160352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179331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8738" y="1976742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8738" y="2128570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8738" y="2280399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8738" y="2432227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47294" y="1270924"/>
            <a:ext cx="3835400" cy="12655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5" dirty="0">
                <a:latin typeface="Arial"/>
                <a:cs typeface="Arial"/>
              </a:rPr>
              <a:t>Inputs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15" dirty="0">
                <a:latin typeface="Arial"/>
                <a:cs typeface="Arial"/>
              </a:rPr>
              <a:t>Refer </a:t>
            </a:r>
            <a:r>
              <a:rPr sz="1100" spc="-5" dirty="0">
                <a:latin typeface="Arial"/>
                <a:cs typeface="Arial"/>
              </a:rPr>
              <a:t>to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Book..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70"/>
              </a:spcBef>
            </a:pPr>
            <a:r>
              <a:rPr sz="1100" spc="-5" dirty="0">
                <a:latin typeface="Arial"/>
                <a:cs typeface="Arial"/>
              </a:rPr>
              <a:t>Resource calendars: Concerned with resource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availability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75"/>
              </a:spcBef>
            </a:pPr>
            <a:r>
              <a:rPr sz="1000" spc="-15" dirty="0">
                <a:latin typeface="Arial"/>
                <a:cs typeface="Arial"/>
              </a:rPr>
              <a:t>People, </a:t>
            </a:r>
            <a:r>
              <a:rPr sz="1000" spc="-5" dirty="0">
                <a:latin typeface="Arial"/>
                <a:cs typeface="Arial"/>
              </a:rPr>
              <a:t>Equipment,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Materials</a:t>
            </a:r>
            <a:endParaRPr sz="1000">
              <a:latin typeface="Arial"/>
              <a:cs typeface="Arial"/>
            </a:endParaRPr>
          </a:p>
          <a:p>
            <a:pPr marL="566420" marR="824865">
              <a:lnSpc>
                <a:spcPts val="1200"/>
              </a:lnSpc>
              <a:spcBef>
                <a:spcPts val="40"/>
              </a:spcBef>
            </a:pPr>
            <a:r>
              <a:rPr sz="1000" spc="-10" dirty="0">
                <a:latin typeface="Arial"/>
                <a:cs typeface="Arial"/>
              </a:rPr>
              <a:t>People: </a:t>
            </a:r>
            <a:r>
              <a:rPr sz="1000" spc="-5" dirty="0">
                <a:latin typeface="Arial"/>
                <a:cs typeface="Arial"/>
              </a:rPr>
              <a:t>are appropriate skill sets </a:t>
            </a:r>
            <a:r>
              <a:rPr sz="1000" spc="-10" dirty="0">
                <a:latin typeface="Arial"/>
                <a:cs typeface="Arial"/>
              </a:rPr>
              <a:t>available?  </a:t>
            </a:r>
            <a:r>
              <a:rPr sz="1000" spc="-5" dirty="0">
                <a:latin typeface="Arial"/>
                <a:cs typeface="Arial"/>
              </a:rPr>
              <a:t>Equipment: Own or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Hire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150"/>
              </a:lnSpc>
            </a:pPr>
            <a:r>
              <a:rPr sz="1000" spc="-5" dirty="0">
                <a:latin typeface="Arial"/>
                <a:cs typeface="Arial"/>
              </a:rPr>
              <a:t>Materials: </a:t>
            </a:r>
            <a:r>
              <a:rPr sz="1000" spc="-15" dirty="0">
                <a:latin typeface="Arial"/>
                <a:cs typeface="Arial"/>
              </a:rPr>
              <a:t>Availability, </a:t>
            </a:r>
            <a:r>
              <a:rPr sz="1000" spc="-5" dirty="0">
                <a:latin typeface="Arial"/>
                <a:cs typeface="Arial"/>
              </a:rPr>
              <a:t>Storage, lead times,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etc.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107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Tools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Techniques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5361" y="111629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5361" y="132632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5361" y="174638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5361" y="233852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5361" y="310274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27304" y="783689"/>
            <a:ext cx="2689225" cy="243205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5" dirty="0">
                <a:latin typeface="Arial"/>
                <a:cs typeface="Arial"/>
              </a:rPr>
              <a:t>Alternatives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Analysis</a:t>
            </a:r>
            <a:endParaRPr sz="1100">
              <a:latin typeface="Arial"/>
              <a:cs typeface="Arial"/>
            </a:endParaRPr>
          </a:p>
          <a:p>
            <a:pPr marL="289560" marR="828040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Machine </a:t>
            </a:r>
            <a:r>
              <a:rPr sz="1100" spc="-35" dirty="0">
                <a:latin typeface="Arial"/>
                <a:cs typeface="Arial"/>
              </a:rPr>
              <a:t>Types, </a:t>
            </a:r>
            <a:r>
              <a:rPr sz="1100" spc="-15" dirty="0">
                <a:latin typeface="Arial"/>
                <a:cs typeface="Arial"/>
              </a:rPr>
              <a:t>Size, </a:t>
            </a:r>
            <a:r>
              <a:rPr sz="1100" spc="-5" dirty="0">
                <a:latin typeface="Arial"/>
                <a:cs typeface="Arial"/>
              </a:rPr>
              <a:t>etc.  </a:t>
            </a:r>
            <a:r>
              <a:rPr sz="1100" spc="-15" dirty="0">
                <a:latin typeface="Arial"/>
                <a:cs typeface="Arial"/>
              </a:rPr>
              <a:t>Make </a:t>
            </a:r>
            <a:r>
              <a:rPr sz="1100" spc="-5" dirty="0">
                <a:latin typeface="Arial"/>
                <a:cs typeface="Arial"/>
              </a:rPr>
              <a:t>or </a:t>
            </a:r>
            <a:r>
              <a:rPr sz="1100" spc="-10" dirty="0">
                <a:latin typeface="Arial"/>
                <a:cs typeface="Arial"/>
              </a:rPr>
              <a:t>Buy?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spc="-10" dirty="0">
                <a:latin typeface="Arial"/>
                <a:cs typeface="Arial"/>
              </a:rPr>
              <a:t>Published </a:t>
            </a:r>
            <a:r>
              <a:rPr sz="1100" spc="-5" dirty="0">
                <a:latin typeface="Arial"/>
                <a:cs typeface="Arial"/>
              </a:rPr>
              <a:t>Estimating Data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295"/>
              </a:spcBef>
            </a:pPr>
            <a:r>
              <a:rPr sz="1100" spc="-10" dirty="0">
                <a:latin typeface="Arial"/>
                <a:cs typeface="Arial"/>
              </a:rPr>
              <a:t>e.g. Spons </a:t>
            </a:r>
            <a:r>
              <a:rPr sz="1100" spc="-5" dirty="0">
                <a:latin typeface="Arial"/>
                <a:cs typeface="Arial"/>
              </a:rPr>
              <a:t>Guides - Contains time </a:t>
            </a:r>
            <a:r>
              <a:rPr sz="1100" spc="-10" dirty="0">
                <a:latin typeface="Arial"/>
                <a:cs typeface="Arial"/>
              </a:rPr>
              <a:t>and  </a:t>
            </a:r>
            <a:r>
              <a:rPr sz="1100" spc="-15" dirty="0">
                <a:latin typeface="Arial"/>
                <a:cs typeface="Arial"/>
              </a:rPr>
              <a:t>money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5" dirty="0">
                <a:latin typeface="Arial"/>
                <a:cs typeface="Arial"/>
              </a:rPr>
              <a:t>Bottom </a:t>
            </a:r>
            <a:r>
              <a:rPr sz="1100" spc="-10" dirty="0">
                <a:latin typeface="Arial"/>
                <a:cs typeface="Arial"/>
              </a:rPr>
              <a:t>Up </a:t>
            </a:r>
            <a:r>
              <a:rPr sz="1100" spc="-5" dirty="0">
                <a:latin typeface="Arial"/>
                <a:cs typeface="Arial"/>
              </a:rPr>
              <a:t>Estimating</a:t>
            </a:r>
            <a:endParaRPr sz="1100">
              <a:latin typeface="Arial"/>
              <a:cs typeface="Arial"/>
            </a:endParaRPr>
          </a:p>
          <a:p>
            <a:pPr marL="289560" marR="304800" algn="just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Most difficult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time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consuming,  </a:t>
            </a:r>
            <a:r>
              <a:rPr sz="1100" spc="-20" dirty="0">
                <a:latin typeface="Arial"/>
                <a:cs typeface="Arial"/>
              </a:rPr>
              <a:t>however </a:t>
            </a:r>
            <a:r>
              <a:rPr sz="1100" spc="-5" dirty="0">
                <a:latin typeface="Arial"/>
                <a:cs typeface="Arial"/>
              </a:rPr>
              <a:t>if </a:t>
            </a:r>
            <a:r>
              <a:rPr sz="1100" spc="-10" dirty="0">
                <a:latin typeface="Arial"/>
                <a:cs typeface="Arial"/>
              </a:rPr>
              <a:t>done </a:t>
            </a:r>
            <a:r>
              <a:rPr sz="1100" spc="-5" dirty="0">
                <a:latin typeface="Arial"/>
                <a:cs typeface="Arial"/>
              </a:rPr>
              <a:t>properly is highly  </a:t>
            </a:r>
            <a:r>
              <a:rPr sz="1100" spc="-10" dirty="0">
                <a:latin typeface="Arial"/>
                <a:cs typeface="Arial"/>
              </a:rPr>
              <a:t>accurate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5" dirty="0">
                <a:latin typeface="Arial"/>
                <a:cs typeface="Arial"/>
              </a:rPr>
              <a:t>Project </a:t>
            </a:r>
            <a:r>
              <a:rPr sz="1100" spc="-10" dirty="0">
                <a:latin typeface="Arial"/>
                <a:cs typeface="Arial"/>
              </a:rPr>
              <a:t>Management Software</a:t>
            </a:r>
            <a:endParaRPr sz="1100">
              <a:latin typeface="Arial"/>
              <a:cs typeface="Arial"/>
            </a:endParaRPr>
          </a:p>
          <a:p>
            <a:pPr marL="289560" algn="just">
              <a:lnSpc>
                <a:spcPct val="100000"/>
              </a:lnSpc>
              <a:spcBef>
                <a:spcPts val="334"/>
              </a:spcBef>
            </a:pPr>
            <a:r>
              <a:rPr sz="1100" spc="-10" dirty="0">
                <a:latin typeface="Arial"/>
                <a:cs typeface="Arial"/>
              </a:rPr>
              <a:t>MS </a:t>
            </a:r>
            <a:r>
              <a:rPr sz="1100" spc="-5" dirty="0">
                <a:latin typeface="Arial"/>
                <a:cs typeface="Arial"/>
              </a:rPr>
              <a:t>Project Resource </a:t>
            </a:r>
            <a:r>
              <a:rPr sz="1100" spc="-10" dirty="0">
                <a:latin typeface="Arial"/>
                <a:cs typeface="Arial"/>
              </a:rPr>
              <a:t>Sheets,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etc.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225533" y="1731277"/>
            <a:ext cx="1079977" cy="747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108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/>
              <p14:cNvContentPartPr/>
              <p14:nvPr/>
            </p14:nvContentPartPr>
            <p14:xfrm>
              <a:off x="1037880" y="892800"/>
              <a:ext cx="3391920" cy="140292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6720" y="880920"/>
                <a:ext cx="3409560" cy="1420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Bottom-Up Estimating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294" y="1081683"/>
            <a:ext cx="19831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" dirty="0">
                <a:latin typeface="Arial"/>
                <a:cs typeface="Arial"/>
              </a:rPr>
              <a:t>Installation of </a:t>
            </a:r>
            <a:r>
              <a:rPr sz="1100" spc="-10" dirty="0">
                <a:latin typeface="Arial"/>
                <a:cs typeface="Arial"/>
              </a:rPr>
              <a:t>a water </a:t>
            </a:r>
            <a:r>
              <a:rPr sz="1100" spc="-5" dirty="0">
                <a:latin typeface="Arial"/>
                <a:cs typeface="Arial"/>
              </a:rPr>
              <a:t>meter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box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984750" y="1374267"/>
          <a:ext cx="1640839" cy="12814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5751">
                <a:tc>
                  <a:txBody>
                    <a:bodyPr/>
                    <a:lstStyle/>
                    <a:p>
                      <a:pPr marL="45085">
                        <a:lnSpc>
                          <a:spcPts val="710"/>
                        </a:lnSpc>
                      </a:pPr>
                      <a:r>
                        <a:rPr sz="650" b="1" dirty="0">
                          <a:latin typeface="Arial"/>
                          <a:cs typeface="Arial"/>
                        </a:rPr>
                        <a:t>Time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45085" marR="269240">
                        <a:lnSpc>
                          <a:spcPct val="104200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Locate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existing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stop-tap  Setup equipment 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Excavate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45085" marR="37465">
                        <a:lnSpc>
                          <a:spcPct val="104200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Cut and Remake</a:t>
                      </a:r>
                      <a:r>
                        <a:rPr sz="65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Connections  Fill and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Compact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4508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Concrete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Collar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450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min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4508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15</a:t>
                      </a:r>
                      <a:r>
                        <a:rPr sz="6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min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450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6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min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4508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6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min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450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6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min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4508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65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min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873">
                <a:tc>
                  <a:txBody>
                    <a:bodyPr/>
                    <a:lstStyle/>
                    <a:p>
                      <a:pPr marL="45085">
                        <a:lnSpc>
                          <a:spcPts val="710"/>
                        </a:lnSpc>
                      </a:pPr>
                      <a:r>
                        <a:rPr sz="650" b="1" spc="-10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65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dirty="0">
                          <a:latin typeface="Arial"/>
                          <a:cs typeface="Arial"/>
                        </a:rPr>
                        <a:t>Time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710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60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min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953">
                <a:tc>
                  <a:txBody>
                    <a:bodyPr/>
                    <a:lstStyle/>
                    <a:p>
                      <a:pPr marL="45085">
                        <a:lnSpc>
                          <a:spcPts val="770"/>
                        </a:lnSpc>
                      </a:pPr>
                      <a:r>
                        <a:rPr sz="650" b="1" dirty="0">
                          <a:latin typeface="Arial"/>
                          <a:cs typeface="Arial"/>
                        </a:rPr>
                        <a:t>Cost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45085" marR="458470">
                        <a:lnSpc>
                          <a:spcPct val="104200"/>
                        </a:lnSpc>
                      </a:pPr>
                      <a:r>
                        <a:rPr sz="650" spc="-15" dirty="0">
                          <a:latin typeface="Arial"/>
                          <a:cs typeface="Arial"/>
                        </a:rPr>
                        <a:t>Van, Tools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equip  Labour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45085">
                        <a:lnSpc>
                          <a:spcPct val="100000"/>
                        </a:lnSpc>
                      </a:pPr>
                      <a:r>
                        <a:rPr sz="650" spc="35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650" spc="-14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200 p/h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450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50" spc="35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650" spc="-14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120 p/h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869">
                <a:tc>
                  <a:txBody>
                    <a:bodyPr/>
                    <a:lstStyle/>
                    <a:p>
                      <a:pPr marL="45085">
                        <a:lnSpc>
                          <a:spcPts val="770"/>
                        </a:lnSpc>
                      </a:pPr>
                      <a:r>
                        <a:rPr sz="650" b="1" spc="-10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65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dirty="0">
                          <a:latin typeface="Arial"/>
                          <a:cs typeface="Arial"/>
                        </a:rPr>
                        <a:t>Cost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770"/>
                        </a:lnSpc>
                      </a:pPr>
                      <a:r>
                        <a:rPr sz="650" spc="35" dirty="0">
                          <a:latin typeface="Century Gothic"/>
                          <a:cs typeface="Century Gothic"/>
                        </a:rPr>
                        <a:t>e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320</a:t>
                      </a:r>
                      <a:r>
                        <a:rPr sz="6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p/h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3599954" y="1516460"/>
            <a:ext cx="720024" cy="1113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7294" y="2732822"/>
            <a:ext cx="30099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" dirty="0">
                <a:latin typeface="Arial"/>
                <a:cs typeface="Arial"/>
              </a:rPr>
              <a:t>This </a:t>
            </a:r>
            <a:r>
              <a:rPr sz="1100" spc="-15" dirty="0">
                <a:latin typeface="Arial"/>
                <a:cs typeface="Arial"/>
              </a:rPr>
              <a:t>example </a:t>
            </a:r>
            <a:r>
              <a:rPr sz="1100" spc="-5" dirty="0">
                <a:latin typeface="Arial"/>
                <a:cs typeface="Arial"/>
              </a:rPr>
              <a:t>works out direct cost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time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only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109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/>
              <p14:cNvContentPartPr/>
              <p14:nvPr/>
            </p14:nvContentPartPr>
            <p14:xfrm>
              <a:off x="2140560" y="1740960"/>
              <a:ext cx="1387800" cy="93708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37680" y="1727640"/>
                <a:ext cx="1403640" cy="959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Scheduling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4496" y="652540"/>
            <a:ext cx="3528035" cy="2579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11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237240" y="1577160"/>
              <a:ext cx="2780280" cy="14788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7880" y="1569240"/>
                <a:ext cx="2799720" cy="1495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Estimate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Durations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7266" y="1017684"/>
            <a:ext cx="3564261" cy="18211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294" y="2986543"/>
            <a:ext cx="22047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Part </a:t>
            </a:r>
            <a:r>
              <a:rPr sz="1100" spc="-5" dirty="0">
                <a:latin typeface="Arial"/>
                <a:cs typeface="Arial"/>
              </a:rPr>
              <a:t>of the Planning Process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Group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19714" y="3344092"/>
            <a:ext cx="3251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5" dirty="0">
                <a:latin typeface="Arial"/>
                <a:cs typeface="Arial"/>
              </a:rPr>
              <a:t>110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130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Estimate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Durations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5363" y="141959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180169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218380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7294" y="1086991"/>
            <a:ext cx="3913504" cy="176403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5" dirty="0">
                <a:latin typeface="Arial"/>
                <a:cs typeface="Arial"/>
              </a:rPr>
              <a:t>Activity </a:t>
            </a:r>
            <a:r>
              <a:rPr sz="1100" spc="-10" dirty="0">
                <a:latin typeface="Arial"/>
                <a:cs typeface="Arial"/>
              </a:rPr>
              <a:t>Duration </a:t>
            </a:r>
            <a:r>
              <a:rPr sz="1100" spc="-5" dirty="0">
                <a:latin typeface="Arial"/>
                <a:cs typeface="Arial"/>
              </a:rPr>
              <a:t>Estimating </a:t>
            </a:r>
            <a:r>
              <a:rPr sz="1100" spc="-15" dirty="0">
                <a:latin typeface="Arial"/>
                <a:cs typeface="Arial"/>
              </a:rPr>
              <a:t>involves:</a:t>
            </a:r>
            <a:endParaRPr sz="1100">
              <a:latin typeface="Arial"/>
              <a:cs typeface="Arial"/>
            </a:endParaRPr>
          </a:p>
          <a:p>
            <a:pPr marL="289560" marR="25781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Estimating the </a:t>
            </a:r>
            <a:r>
              <a:rPr sz="1100" spc="-10" dirty="0">
                <a:latin typeface="Arial"/>
                <a:cs typeface="Arial"/>
              </a:rPr>
              <a:t>amount </a:t>
            </a:r>
            <a:r>
              <a:rPr sz="1100" spc="-5" dirty="0">
                <a:latin typeface="Arial"/>
                <a:cs typeface="Arial"/>
              </a:rPr>
              <a:t>of work required to complete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an  </a:t>
            </a:r>
            <a:r>
              <a:rPr sz="1100" spc="-5" dirty="0">
                <a:latin typeface="Arial"/>
                <a:cs typeface="Arial"/>
              </a:rPr>
              <a:t>activity</a:t>
            </a:r>
            <a:endParaRPr sz="1100">
              <a:latin typeface="Arial"/>
              <a:cs typeface="Arial"/>
            </a:endParaRPr>
          </a:p>
          <a:p>
            <a:pPr marL="289560" marR="251460">
              <a:lnSpc>
                <a:spcPct val="102699"/>
              </a:lnSpc>
              <a:spcBef>
                <a:spcPts val="295"/>
              </a:spcBef>
            </a:pPr>
            <a:r>
              <a:rPr sz="1100" spc="-10" dirty="0">
                <a:latin typeface="Arial"/>
                <a:cs typeface="Arial"/>
              </a:rPr>
              <a:t>The </a:t>
            </a:r>
            <a:r>
              <a:rPr sz="1100" spc="-20" dirty="0">
                <a:latin typeface="Arial"/>
                <a:cs typeface="Arial"/>
              </a:rPr>
              <a:t>level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type of resources that </a:t>
            </a:r>
            <a:r>
              <a:rPr sz="1100" spc="-10" dirty="0">
                <a:latin typeface="Arial"/>
                <a:cs typeface="Arial"/>
              </a:rPr>
              <a:t>must be </a:t>
            </a:r>
            <a:r>
              <a:rPr sz="1100" spc="-5" dirty="0">
                <a:latin typeface="Arial"/>
                <a:cs typeface="Arial"/>
              </a:rPr>
              <a:t>applied to  complete </a:t>
            </a:r>
            <a:r>
              <a:rPr sz="1100" spc="-10" dirty="0">
                <a:latin typeface="Arial"/>
                <a:cs typeface="Arial"/>
              </a:rPr>
              <a:t>an </a:t>
            </a:r>
            <a:r>
              <a:rPr sz="1100" spc="-5" dirty="0">
                <a:latin typeface="Arial"/>
                <a:cs typeface="Arial"/>
              </a:rPr>
              <a:t>activity</a:t>
            </a:r>
            <a:endParaRPr sz="1100">
              <a:latin typeface="Arial"/>
              <a:cs typeface="Arial"/>
            </a:endParaRPr>
          </a:p>
          <a:p>
            <a:pPr marL="289560" marR="241300">
              <a:lnSpc>
                <a:spcPct val="102699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By </a:t>
            </a:r>
            <a:r>
              <a:rPr sz="1100" spc="-5" dirty="0">
                <a:latin typeface="Arial"/>
                <a:cs typeface="Arial"/>
              </a:rPr>
              <a:t>using the </a:t>
            </a:r>
            <a:r>
              <a:rPr sz="1100" spc="-20" dirty="0">
                <a:latin typeface="Arial"/>
                <a:cs typeface="Arial"/>
              </a:rPr>
              <a:t>above </a:t>
            </a:r>
            <a:r>
              <a:rPr sz="1100" spc="-5" dirty="0">
                <a:latin typeface="Arial"/>
                <a:cs typeface="Arial"/>
              </a:rPr>
              <a:t>information, </a:t>
            </a:r>
            <a:r>
              <a:rPr sz="1100" spc="-10" dirty="0">
                <a:latin typeface="Arial"/>
                <a:cs typeface="Arial"/>
              </a:rPr>
              <a:t>an </a:t>
            </a:r>
            <a:r>
              <a:rPr sz="1100" spc="-5" dirty="0">
                <a:latin typeface="Arial"/>
                <a:cs typeface="Arial"/>
              </a:rPr>
              <a:t>estimate of the time  </a:t>
            </a:r>
            <a:r>
              <a:rPr sz="1100" spc="-10" dirty="0">
                <a:latin typeface="Arial"/>
                <a:cs typeface="Arial"/>
              </a:rPr>
              <a:t>taken </a:t>
            </a:r>
            <a:r>
              <a:rPr sz="1100" spc="-5" dirty="0">
                <a:latin typeface="Arial"/>
                <a:cs typeface="Arial"/>
              </a:rPr>
              <a:t>to complete the task can </a:t>
            </a:r>
            <a:r>
              <a:rPr sz="1100" spc="-10" dirty="0">
                <a:latin typeface="Arial"/>
                <a:cs typeface="Arial"/>
              </a:rPr>
              <a:t>be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derived.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All data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assumptions that </a:t>
            </a:r>
            <a:r>
              <a:rPr sz="1100" dirty="0">
                <a:latin typeface="Arial"/>
                <a:cs typeface="Arial"/>
              </a:rPr>
              <a:t>support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10" dirty="0">
                <a:latin typeface="Arial"/>
                <a:cs typeface="Arial"/>
              </a:rPr>
              <a:t>duration </a:t>
            </a:r>
            <a:r>
              <a:rPr sz="1100" spc="-5" dirty="0">
                <a:latin typeface="Arial"/>
                <a:cs typeface="Arial"/>
              </a:rPr>
              <a:t>estimate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are  </a:t>
            </a:r>
            <a:r>
              <a:rPr sz="1100" spc="-10" dirty="0">
                <a:latin typeface="Arial"/>
                <a:cs typeface="Arial"/>
              </a:rPr>
              <a:t>documented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10" dirty="0">
                <a:latin typeface="Arial"/>
                <a:cs typeface="Arial"/>
              </a:rPr>
              <a:t>each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activity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111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682200" y="1496880"/>
              <a:ext cx="3043440" cy="95868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560" y="1482120"/>
                <a:ext cx="3063960" cy="979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Estimate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Durations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5363" y="202820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294" y="1043214"/>
            <a:ext cx="3773804" cy="17913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Work, Time, </a:t>
            </a:r>
            <a:r>
              <a:rPr sz="1100" spc="-5" dirty="0">
                <a:latin typeface="Arial"/>
                <a:cs typeface="Arial"/>
              </a:rPr>
              <a:t>Resource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relationship</a:t>
            </a:r>
            <a:endParaRPr sz="1100">
              <a:latin typeface="Arial"/>
              <a:cs typeface="Arial"/>
            </a:endParaRPr>
          </a:p>
          <a:p>
            <a:pPr marL="124460" algn="ctr">
              <a:lnSpc>
                <a:spcPct val="100000"/>
              </a:lnSpc>
              <a:spcBef>
                <a:spcPts val="910"/>
              </a:spcBef>
            </a:pPr>
            <a:r>
              <a:rPr sz="1650" spc="-15" baseline="-37878" dirty="0">
                <a:latin typeface="Arial"/>
                <a:cs typeface="Arial"/>
              </a:rPr>
              <a:t>Time </a:t>
            </a:r>
            <a:r>
              <a:rPr sz="1650" spc="-7" baseline="-37878" dirty="0">
                <a:latin typeface="Arial"/>
                <a:cs typeface="Arial"/>
              </a:rPr>
              <a:t>Required </a:t>
            </a:r>
            <a:r>
              <a:rPr sz="1650" baseline="-37878" dirty="0">
                <a:latin typeface="Arial Black"/>
                <a:cs typeface="Arial Black"/>
              </a:rPr>
              <a:t>=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 </a:t>
            </a:r>
            <a:r>
              <a:rPr sz="11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Work</a:t>
            </a:r>
            <a:r>
              <a:rPr sz="1100" u="sng" spc="-11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Required</a:t>
            </a:r>
            <a:r>
              <a:rPr sz="1100" u="sng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  <a:p>
            <a:pPr marL="1913889">
              <a:lnSpc>
                <a:spcPct val="100000"/>
              </a:lnSpc>
              <a:spcBef>
                <a:spcPts val="180"/>
              </a:spcBef>
            </a:pPr>
            <a:r>
              <a:rPr sz="1100" spc="-5" dirty="0">
                <a:latin typeface="Arial"/>
                <a:cs typeface="Arial"/>
              </a:rPr>
              <a:t>Resources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Applied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100" spc="-5" dirty="0">
                <a:latin typeface="Arial"/>
                <a:cs typeface="Arial"/>
              </a:rPr>
              <a:t>Note: this is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pseudo-mathematical</a:t>
            </a:r>
            <a:r>
              <a:rPr sz="1100" spc="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relationship.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actual mathematical relationship will </a:t>
            </a:r>
            <a:r>
              <a:rPr sz="1100" spc="-10" dirty="0">
                <a:latin typeface="Arial"/>
                <a:cs typeface="Arial"/>
              </a:rPr>
              <a:t>depend on </a:t>
            </a:r>
            <a:r>
              <a:rPr sz="1100" spc="-15" dirty="0">
                <a:latin typeface="Arial"/>
                <a:cs typeface="Arial"/>
              </a:rPr>
              <a:t>how 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10" dirty="0">
                <a:latin typeface="Arial"/>
                <a:cs typeface="Arial"/>
              </a:rPr>
              <a:t>3 </a:t>
            </a:r>
            <a:r>
              <a:rPr sz="1100" spc="-5" dirty="0">
                <a:latin typeface="Arial"/>
                <a:cs typeface="Arial"/>
              </a:rPr>
              <a:t>elements (work, </a:t>
            </a:r>
            <a:r>
              <a:rPr sz="1100" spc="-10" dirty="0">
                <a:latin typeface="Arial"/>
                <a:cs typeface="Arial"/>
              </a:rPr>
              <a:t>time, </a:t>
            </a:r>
            <a:r>
              <a:rPr sz="1100" spc="-5" dirty="0">
                <a:latin typeface="Arial"/>
                <a:cs typeface="Arial"/>
              </a:rPr>
              <a:t>resource) are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defined.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1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mathematical relationship is better described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below:</a:t>
            </a:r>
            <a:endParaRPr sz="1100">
              <a:latin typeface="Arial"/>
              <a:cs typeface="Arial"/>
            </a:endParaRPr>
          </a:p>
          <a:p>
            <a:pPr marL="139700" algn="ctr">
              <a:lnSpc>
                <a:spcPct val="100000"/>
              </a:lnSpc>
              <a:spcBef>
                <a:spcPts val="1130"/>
              </a:spcBef>
            </a:pPr>
            <a:r>
              <a:rPr sz="1100" i="1" spc="-5" dirty="0">
                <a:latin typeface="Book Antiqua"/>
                <a:cs typeface="Book Antiqua"/>
              </a:rPr>
              <a:t>t </a:t>
            </a:r>
            <a:r>
              <a:rPr sz="1100" dirty="0">
                <a:latin typeface="Arial Black"/>
                <a:cs typeface="Arial Black"/>
              </a:rPr>
              <a:t>=</a:t>
            </a:r>
            <a:r>
              <a:rPr sz="1100" spc="-235" dirty="0">
                <a:latin typeface="Arial Black"/>
                <a:cs typeface="Arial Black"/>
              </a:rPr>
              <a:t> </a:t>
            </a:r>
            <a:r>
              <a:rPr sz="1100" i="1" spc="-5" dirty="0">
                <a:latin typeface="Book Antiqua"/>
                <a:cs typeface="Book Antiqua"/>
              </a:rPr>
              <a:t>f </a:t>
            </a:r>
            <a:r>
              <a:rPr sz="1100" spc="-5" dirty="0">
                <a:latin typeface="Book Antiqua"/>
                <a:cs typeface="Book Antiqua"/>
              </a:rPr>
              <a:t>(</a:t>
            </a:r>
            <a:r>
              <a:rPr sz="1100" i="1" spc="-5" dirty="0">
                <a:latin typeface="Book Antiqua"/>
                <a:cs typeface="Book Antiqua"/>
              </a:rPr>
              <a:t>w</a:t>
            </a:r>
            <a:r>
              <a:rPr sz="1100" spc="-5" dirty="0">
                <a:latin typeface="Calibri"/>
                <a:cs typeface="Calibri"/>
              </a:rPr>
              <a:t>, </a:t>
            </a:r>
            <a:r>
              <a:rPr sz="1100" i="1" spc="-10" dirty="0">
                <a:latin typeface="Book Antiqua"/>
                <a:cs typeface="Book Antiqua"/>
              </a:rPr>
              <a:t>r</a:t>
            </a:r>
            <a:r>
              <a:rPr sz="1100" spc="-10" dirty="0">
                <a:latin typeface="Book Antiqua"/>
                <a:cs typeface="Book Antiqua"/>
              </a:rPr>
              <a:t>)</a:t>
            </a:r>
            <a:endParaRPr sz="1100">
              <a:latin typeface="Book Antiqua"/>
              <a:cs typeface="Book Antiqu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112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1360080" y="1287000"/>
              <a:ext cx="2400480" cy="173088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1440" y="1279080"/>
                <a:ext cx="2415600" cy="1751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Tools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Techniques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5363" y="132039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153042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229464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84882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7294" y="987791"/>
            <a:ext cx="3801110" cy="197421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b="1" spc="-5" dirty="0">
                <a:latin typeface="Arial"/>
                <a:cs typeface="Arial"/>
              </a:rPr>
              <a:t>Expert</a:t>
            </a:r>
            <a:r>
              <a:rPr sz="1100" b="1" spc="-7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Judgment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15" dirty="0">
                <a:latin typeface="Arial"/>
                <a:cs typeface="Arial"/>
              </a:rPr>
              <a:t>Refer </a:t>
            </a:r>
            <a:r>
              <a:rPr sz="1100" spc="-5" dirty="0">
                <a:latin typeface="Arial"/>
                <a:cs typeface="Arial"/>
              </a:rPr>
              <a:t>to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Book</a:t>
            </a:r>
            <a:endParaRPr sz="1100">
              <a:latin typeface="Arial"/>
              <a:cs typeface="Arial"/>
            </a:endParaRPr>
          </a:p>
          <a:p>
            <a:pPr marL="289560" marR="228600">
              <a:lnSpc>
                <a:spcPct val="102600"/>
              </a:lnSpc>
              <a:spcBef>
                <a:spcPts val="295"/>
              </a:spcBef>
            </a:pPr>
            <a:r>
              <a:rPr sz="1100" spc="-20" dirty="0">
                <a:latin typeface="Arial"/>
                <a:cs typeface="Arial"/>
              </a:rPr>
              <a:t>Very </a:t>
            </a:r>
            <a:r>
              <a:rPr sz="1100" spc="-10" dirty="0">
                <a:latin typeface="Arial"/>
                <a:cs typeface="Arial"/>
              </a:rPr>
              <a:t>common, </a:t>
            </a:r>
            <a:r>
              <a:rPr sz="1100" spc="-15" dirty="0">
                <a:latin typeface="Arial"/>
                <a:cs typeface="Arial"/>
              </a:rPr>
              <a:t>but </a:t>
            </a:r>
            <a:r>
              <a:rPr sz="1100" spc="-5" dirty="0">
                <a:latin typeface="Arial"/>
                <a:cs typeface="Arial"/>
              </a:rPr>
              <a:t>not </a:t>
            </a:r>
            <a:r>
              <a:rPr sz="1100" spc="-10" dirty="0">
                <a:latin typeface="Arial"/>
                <a:cs typeface="Arial"/>
              </a:rPr>
              <a:t>accurate </a:t>
            </a:r>
            <a:r>
              <a:rPr sz="1100" spc="-5" dirty="0">
                <a:latin typeface="Arial"/>
                <a:cs typeface="Arial"/>
              </a:rPr>
              <a:t>enough; should </a:t>
            </a:r>
            <a:r>
              <a:rPr sz="1100" spc="-10" dirty="0">
                <a:latin typeface="Arial"/>
                <a:cs typeface="Arial"/>
              </a:rPr>
              <a:t>be  combined </a:t>
            </a:r>
            <a:r>
              <a:rPr sz="1100" spc="-5" dirty="0">
                <a:latin typeface="Arial"/>
                <a:cs typeface="Arial"/>
              </a:rPr>
              <a:t>with </a:t>
            </a:r>
            <a:r>
              <a:rPr sz="1100" spc="-10" dirty="0">
                <a:latin typeface="Arial"/>
                <a:cs typeface="Arial"/>
              </a:rPr>
              <a:t>one </a:t>
            </a:r>
            <a:r>
              <a:rPr sz="1100" spc="-5" dirty="0">
                <a:latin typeface="Arial"/>
                <a:cs typeface="Arial"/>
              </a:rPr>
              <a:t>or </a:t>
            </a:r>
            <a:r>
              <a:rPr sz="1100" spc="-10" dirty="0">
                <a:latin typeface="Arial"/>
                <a:cs typeface="Arial"/>
              </a:rPr>
              <a:t>more </a:t>
            </a:r>
            <a:r>
              <a:rPr sz="1100" spc="-5" dirty="0">
                <a:latin typeface="Arial"/>
                <a:cs typeface="Arial"/>
              </a:rPr>
              <a:t>other </a:t>
            </a:r>
            <a:r>
              <a:rPr sz="1100" spc="-10" dirty="0">
                <a:latin typeface="Arial"/>
                <a:cs typeface="Arial"/>
              </a:rPr>
              <a:t>methods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5" dirty="0">
                <a:latin typeface="Arial"/>
                <a:cs typeface="Arial"/>
              </a:rPr>
              <a:t>improve  </a:t>
            </a:r>
            <a:r>
              <a:rPr sz="1100" spc="-10" dirty="0">
                <a:latin typeface="Arial"/>
                <a:cs typeface="Arial"/>
              </a:rPr>
              <a:t>accuracy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b="1" spc="-10" dirty="0">
                <a:latin typeface="Arial"/>
                <a:cs typeface="Arial"/>
              </a:rPr>
              <a:t>Analogous </a:t>
            </a:r>
            <a:r>
              <a:rPr sz="1100" b="1" spc="-5" dirty="0">
                <a:latin typeface="Arial"/>
                <a:cs typeface="Arial"/>
              </a:rPr>
              <a:t>Estimating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Means </a:t>
            </a:r>
            <a:r>
              <a:rPr sz="1100" spc="-5" dirty="0">
                <a:latin typeface="Arial"/>
                <a:cs typeface="Arial"/>
              </a:rPr>
              <a:t>using the actual </a:t>
            </a:r>
            <a:r>
              <a:rPr sz="1100" spc="-10" dirty="0">
                <a:latin typeface="Arial"/>
                <a:cs typeface="Arial"/>
              </a:rPr>
              <a:t>duration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0" dirty="0">
                <a:latin typeface="Arial"/>
                <a:cs typeface="Arial"/>
              </a:rPr>
              <a:t>a previous </a:t>
            </a:r>
            <a:r>
              <a:rPr sz="1100" spc="-5" dirty="0">
                <a:latin typeface="Arial"/>
                <a:cs typeface="Arial"/>
              </a:rPr>
              <a:t>similar  activity as the basis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estimating the </a:t>
            </a:r>
            <a:r>
              <a:rPr sz="1100" spc="-10" dirty="0">
                <a:latin typeface="Arial"/>
                <a:cs typeface="Arial"/>
              </a:rPr>
              <a:t>duration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future  schedule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activity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20" dirty="0">
                <a:latin typeface="Arial"/>
                <a:cs typeface="Arial"/>
              </a:rPr>
              <a:t>Very </a:t>
            </a:r>
            <a:r>
              <a:rPr sz="1100" spc="-10" dirty="0">
                <a:latin typeface="Arial"/>
                <a:cs typeface="Arial"/>
              </a:rPr>
              <a:t>common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method.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113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406800" y="853920"/>
              <a:ext cx="3920040" cy="209088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7440" y="842760"/>
                <a:ext cx="3940560" cy="2113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Tools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Techniques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5363" y="130268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197707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270332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7294" y="970087"/>
            <a:ext cx="3773804" cy="201866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10" dirty="0">
                <a:latin typeface="Arial"/>
                <a:cs typeface="Arial"/>
              </a:rPr>
              <a:t>Parametric </a:t>
            </a:r>
            <a:r>
              <a:rPr sz="1100" spc="-5" dirty="0">
                <a:latin typeface="Arial"/>
                <a:cs typeface="Arial"/>
              </a:rPr>
              <a:t>Estimating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5" dirty="0">
                <a:latin typeface="Arial"/>
                <a:cs typeface="Arial"/>
              </a:rPr>
              <a:t>Using the work, </a:t>
            </a:r>
            <a:r>
              <a:rPr sz="1100" spc="-10" dirty="0">
                <a:latin typeface="Arial"/>
                <a:cs typeface="Arial"/>
              </a:rPr>
              <a:t>time, </a:t>
            </a:r>
            <a:r>
              <a:rPr sz="1100" spc="-5" dirty="0">
                <a:latin typeface="Arial"/>
                <a:cs typeface="Arial"/>
              </a:rPr>
              <a:t>resource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relationship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Times New Roman"/>
              <a:cs typeface="Times New Roman"/>
            </a:endParaRPr>
          </a:p>
          <a:p>
            <a:pPr marL="1668145">
              <a:lnSpc>
                <a:spcPct val="100000"/>
              </a:lnSpc>
            </a:pPr>
            <a:r>
              <a:rPr sz="1100" i="1" spc="-5" dirty="0">
                <a:latin typeface="Book Antiqua"/>
                <a:cs typeface="Book Antiqua"/>
              </a:rPr>
              <a:t>t </a:t>
            </a:r>
            <a:r>
              <a:rPr sz="1100" dirty="0">
                <a:latin typeface="Arial Black"/>
                <a:cs typeface="Arial Black"/>
              </a:rPr>
              <a:t>=</a:t>
            </a:r>
            <a:r>
              <a:rPr sz="1100" spc="-235" dirty="0">
                <a:latin typeface="Arial Black"/>
                <a:cs typeface="Arial Black"/>
              </a:rPr>
              <a:t> </a:t>
            </a:r>
            <a:r>
              <a:rPr sz="1100" i="1" spc="-5" dirty="0">
                <a:latin typeface="Book Antiqua"/>
                <a:cs typeface="Book Antiqua"/>
              </a:rPr>
              <a:t>f </a:t>
            </a:r>
            <a:r>
              <a:rPr sz="1100" spc="-5" dirty="0">
                <a:latin typeface="Book Antiqua"/>
                <a:cs typeface="Book Antiqua"/>
              </a:rPr>
              <a:t>(</a:t>
            </a:r>
            <a:r>
              <a:rPr sz="1100" i="1" spc="-5" dirty="0">
                <a:latin typeface="Book Antiqua"/>
                <a:cs typeface="Book Antiqua"/>
              </a:rPr>
              <a:t>w</a:t>
            </a:r>
            <a:r>
              <a:rPr sz="1100" spc="-5" dirty="0">
                <a:latin typeface="Calibri"/>
                <a:cs typeface="Calibri"/>
              </a:rPr>
              <a:t>, </a:t>
            </a:r>
            <a:r>
              <a:rPr sz="1100" i="1" spc="-10" dirty="0">
                <a:latin typeface="Book Antiqua"/>
                <a:cs typeface="Book Antiqua"/>
              </a:rPr>
              <a:t>r</a:t>
            </a:r>
            <a:r>
              <a:rPr sz="1100" spc="-10" dirty="0">
                <a:latin typeface="Book Antiqua"/>
                <a:cs typeface="Book Antiqua"/>
              </a:rPr>
              <a:t>)</a:t>
            </a:r>
            <a:endParaRPr sz="1100">
              <a:latin typeface="Book Antiqua"/>
              <a:cs typeface="Book Antiqua"/>
            </a:endParaRPr>
          </a:p>
          <a:p>
            <a:pPr marL="289560" marR="5080">
              <a:lnSpc>
                <a:spcPct val="102600"/>
              </a:lnSpc>
              <a:spcBef>
                <a:spcPts val="944"/>
              </a:spcBef>
            </a:pPr>
            <a:r>
              <a:rPr sz="1100" spc="-10" dirty="0">
                <a:latin typeface="Arial"/>
                <a:cs typeface="Arial"/>
              </a:rPr>
              <a:t>Parametric </a:t>
            </a:r>
            <a:r>
              <a:rPr sz="1100" spc="-5" dirty="0">
                <a:latin typeface="Arial"/>
                <a:cs typeface="Arial"/>
              </a:rPr>
              <a:t>Estimating is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process </a:t>
            </a:r>
            <a:r>
              <a:rPr sz="1100" spc="-20" dirty="0">
                <a:latin typeface="Arial"/>
                <a:cs typeface="Arial"/>
              </a:rPr>
              <a:t>by </a:t>
            </a:r>
            <a:r>
              <a:rPr sz="1100" spc="-5" dirty="0">
                <a:latin typeface="Arial"/>
                <a:cs typeface="Arial"/>
              </a:rPr>
              <a:t>which the </a:t>
            </a:r>
            <a:r>
              <a:rPr sz="1100" spc="-10" dirty="0">
                <a:latin typeface="Arial"/>
                <a:cs typeface="Arial"/>
              </a:rPr>
              <a:t>duration 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0" dirty="0">
                <a:latin typeface="Arial"/>
                <a:cs typeface="Arial"/>
              </a:rPr>
              <a:t>an </a:t>
            </a:r>
            <a:r>
              <a:rPr sz="1100" spc="-5" dirty="0">
                <a:latin typeface="Arial"/>
                <a:cs typeface="Arial"/>
              </a:rPr>
              <a:t>activity can </a:t>
            </a:r>
            <a:r>
              <a:rPr sz="1100" spc="-10" dirty="0">
                <a:latin typeface="Arial"/>
                <a:cs typeface="Arial"/>
              </a:rPr>
              <a:t>be quantitatively </a:t>
            </a:r>
            <a:r>
              <a:rPr sz="1100" spc="-5" dirty="0">
                <a:latin typeface="Arial"/>
                <a:cs typeface="Arial"/>
              </a:rPr>
              <a:t>determined </a:t>
            </a:r>
            <a:r>
              <a:rPr sz="1100" spc="-20" dirty="0">
                <a:latin typeface="Arial"/>
                <a:cs typeface="Arial"/>
              </a:rPr>
              <a:t>by  </a:t>
            </a:r>
            <a:r>
              <a:rPr sz="1100" spc="-10" dirty="0">
                <a:latin typeface="Arial"/>
                <a:cs typeface="Arial"/>
              </a:rPr>
              <a:t>multiplying </a:t>
            </a:r>
            <a:r>
              <a:rPr sz="1100" spc="-5" dirty="0">
                <a:latin typeface="Arial"/>
                <a:cs typeface="Arial"/>
              </a:rPr>
              <a:t>the quantity of work to </a:t>
            </a:r>
            <a:r>
              <a:rPr sz="1100" spc="-10" dirty="0">
                <a:latin typeface="Arial"/>
                <a:cs typeface="Arial"/>
              </a:rPr>
              <a:t>be performed </a:t>
            </a:r>
            <a:r>
              <a:rPr sz="1100" spc="-20" dirty="0">
                <a:latin typeface="Arial"/>
                <a:cs typeface="Arial"/>
              </a:rPr>
              <a:t>by </a:t>
            </a:r>
            <a:r>
              <a:rPr sz="1100" spc="-5" dirty="0">
                <a:latin typeface="Arial"/>
                <a:cs typeface="Arial"/>
              </a:rPr>
              <a:t>the  productivity</a:t>
            </a:r>
            <a:r>
              <a:rPr sz="1100" spc="-10" dirty="0">
                <a:latin typeface="Arial"/>
                <a:cs typeface="Arial"/>
              </a:rPr>
              <a:t> rate</a:t>
            </a:r>
            <a:endParaRPr sz="1100">
              <a:latin typeface="Arial"/>
              <a:cs typeface="Arial"/>
            </a:endParaRPr>
          </a:p>
          <a:p>
            <a:pPr marL="289560" marR="90805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Can be </a:t>
            </a:r>
            <a:r>
              <a:rPr sz="1100" spc="-5" dirty="0">
                <a:latin typeface="Arial"/>
                <a:cs typeface="Arial"/>
              </a:rPr>
              <a:t>highly </a:t>
            </a:r>
            <a:r>
              <a:rPr sz="1100" spc="-10" dirty="0">
                <a:latin typeface="Arial"/>
                <a:cs typeface="Arial"/>
              </a:rPr>
              <a:t>accurate. </a:t>
            </a:r>
            <a:r>
              <a:rPr sz="1100" spc="-25" dirty="0">
                <a:latin typeface="Arial"/>
                <a:cs typeface="Arial"/>
              </a:rPr>
              <a:t>However, </a:t>
            </a:r>
            <a:r>
              <a:rPr sz="1100" spc="-15" dirty="0">
                <a:latin typeface="Arial"/>
                <a:cs typeface="Arial"/>
              </a:rPr>
              <a:t>beware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0" dirty="0">
                <a:latin typeface="Arial"/>
                <a:cs typeface="Arial"/>
              </a:rPr>
              <a:t>inaccurate  </a:t>
            </a:r>
            <a:r>
              <a:rPr sz="1100" spc="-5" dirty="0">
                <a:latin typeface="Arial"/>
                <a:cs typeface="Arial"/>
              </a:rPr>
              <a:t>base data, or improperly </a:t>
            </a:r>
            <a:r>
              <a:rPr sz="1100" spc="-10" dirty="0">
                <a:latin typeface="Arial"/>
                <a:cs typeface="Arial"/>
              </a:rPr>
              <a:t>used base </a:t>
            </a:r>
            <a:r>
              <a:rPr sz="1100" spc="-5" dirty="0">
                <a:latin typeface="Arial"/>
                <a:cs typeface="Arial"/>
              </a:rPr>
              <a:t>data.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114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1715400" y="855000"/>
              <a:ext cx="2719080" cy="128412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7480" y="846720"/>
                <a:ext cx="2734920" cy="1303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SPON’s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Architects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Builders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4740" y="1034158"/>
            <a:ext cx="2879923" cy="19955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115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924120" y="1471680"/>
              <a:ext cx="3388680" cy="78732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6200" y="1463040"/>
                <a:ext cx="3409560" cy="805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SPON’s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Mech &amp;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Elec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4740" y="1081630"/>
            <a:ext cx="2880042" cy="18987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116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2489400" y="1975320"/>
              <a:ext cx="160920" cy="18360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7880" y="1962360"/>
                <a:ext cx="186120" cy="208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Three-Point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Estimates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5363" y="142585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161686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180787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7294" y="808734"/>
            <a:ext cx="3750310" cy="14782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The accuracy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0" dirty="0">
                <a:latin typeface="Arial"/>
                <a:cs typeface="Arial"/>
              </a:rPr>
              <a:t>a duration </a:t>
            </a:r>
            <a:r>
              <a:rPr sz="1100" spc="-5" dirty="0">
                <a:latin typeface="Arial"/>
                <a:cs typeface="Arial"/>
              </a:rPr>
              <a:t>estimate can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15" dirty="0">
                <a:latin typeface="Arial"/>
                <a:cs typeface="Arial"/>
              </a:rPr>
              <a:t>improved </a:t>
            </a:r>
            <a:r>
              <a:rPr sz="1100" spc="-20" dirty="0">
                <a:latin typeface="Arial"/>
                <a:cs typeface="Arial"/>
              </a:rPr>
              <a:t>by  </a:t>
            </a:r>
            <a:r>
              <a:rPr sz="1100" spc="-5" dirty="0">
                <a:latin typeface="Arial"/>
                <a:cs typeface="Arial"/>
              </a:rPr>
              <a:t>considering the </a:t>
            </a:r>
            <a:r>
              <a:rPr sz="1100" spc="-10" dirty="0">
                <a:latin typeface="Arial"/>
                <a:cs typeface="Arial"/>
              </a:rPr>
              <a:t>amount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dirty="0">
                <a:latin typeface="Arial"/>
                <a:cs typeface="Arial"/>
              </a:rPr>
              <a:t>risk </a:t>
            </a:r>
            <a:r>
              <a:rPr sz="1100" spc="-5" dirty="0">
                <a:latin typeface="Arial"/>
                <a:cs typeface="Arial"/>
              </a:rPr>
              <a:t>in the original </a:t>
            </a:r>
            <a:r>
              <a:rPr sz="1100" spc="-10" dirty="0">
                <a:latin typeface="Arial"/>
                <a:cs typeface="Arial"/>
              </a:rPr>
              <a:t>estimate. </a:t>
            </a:r>
            <a:r>
              <a:rPr sz="1100" spc="-5" dirty="0">
                <a:latin typeface="Arial"/>
                <a:cs typeface="Arial"/>
              </a:rPr>
              <a:t>Three  types of estimate are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produced:</a:t>
            </a:r>
            <a:endParaRPr sz="1100">
              <a:latin typeface="Arial"/>
              <a:cs typeface="Arial"/>
            </a:endParaRPr>
          </a:p>
          <a:p>
            <a:pPr marL="289560" marR="2762250">
              <a:lnSpc>
                <a:spcPct val="113900"/>
              </a:lnSpc>
              <a:spcBef>
                <a:spcPts val="25"/>
              </a:spcBef>
            </a:pPr>
            <a:r>
              <a:rPr sz="1100" spc="-5" dirty="0">
                <a:latin typeface="Arial"/>
                <a:cs typeface="Arial"/>
              </a:rPr>
              <a:t>Most</a:t>
            </a:r>
            <a:r>
              <a:rPr sz="1100" spc="-9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Likely  </a:t>
            </a:r>
            <a:r>
              <a:rPr sz="1100" spc="-5" dirty="0">
                <a:latin typeface="Arial"/>
                <a:cs typeface="Arial"/>
              </a:rPr>
              <a:t>Optimistic  </a:t>
            </a:r>
            <a:r>
              <a:rPr sz="1100" spc="-65" dirty="0">
                <a:latin typeface="Arial"/>
                <a:cs typeface="Arial"/>
              </a:rPr>
              <a:t>P</a:t>
            </a:r>
            <a:r>
              <a:rPr sz="1100" spc="-5" dirty="0">
                <a:latin typeface="Arial"/>
                <a:cs typeface="Arial"/>
              </a:rPr>
              <a:t>essimistic</a:t>
            </a:r>
            <a:endParaRPr sz="1100">
              <a:latin typeface="Arial"/>
              <a:cs typeface="Arial"/>
            </a:endParaRPr>
          </a:p>
          <a:p>
            <a:pPr marL="12700" marR="929005">
              <a:lnSpc>
                <a:spcPct val="102600"/>
              </a:lnSpc>
              <a:spcBef>
                <a:spcPts val="175"/>
              </a:spcBef>
            </a:pPr>
            <a:r>
              <a:rPr sz="1100" spc="-10" dirty="0">
                <a:latin typeface="Arial"/>
                <a:cs typeface="Arial"/>
              </a:rPr>
              <a:t>The </a:t>
            </a:r>
            <a:r>
              <a:rPr sz="1100" spc="-15" dirty="0">
                <a:latin typeface="Arial"/>
                <a:cs typeface="Arial"/>
              </a:rPr>
              <a:t>average </a:t>
            </a:r>
            <a:r>
              <a:rPr sz="1100" spc="-5" dirty="0">
                <a:latin typeface="Arial"/>
                <a:cs typeface="Arial"/>
              </a:rPr>
              <a:t>of these three estimates is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taken  </a:t>
            </a:r>
            <a:r>
              <a:rPr sz="1100" spc="-20" dirty="0">
                <a:latin typeface="Arial"/>
                <a:cs typeface="Arial"/>
              </a:rPr>
              <a:t>Average</a:t>
            </a:r>
            <a:r>
              <a:rPr sz="1100" spc="-10" dirty="0">
                <a:latin typeface="Arial"/>
                <a:cs typeface="Arial"/>
              </a:rPr>
              <a:t> Duration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71408" y="2400324"/>
            <a:ext cx="64769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" dirty="0">
                <a:latin typeface="Book Antiqua"/>
                <a:cs typeface="Book Antiqua"/>
              </a:rPr>
              <a:t>e</a:t>
            </a:r>
            <a:endParaRPr sz="800">
              <a:latin typeface="Book Antiqua"/>
              <a:cs typeface="Book Antiqu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25269" y="2342221"/>
            <a:ext cx="2489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5" dirty="0">
                <a:latin typeface="Book Antiqua"/>
                <a:cs typeface="Book Antiqua"/>
              </a:rPr>
              <a:t>t</a:t>
            </a:r>
            <a:r>
              <a:rPr sz="1100" i="1" spc="30" dirty="0">
                <a:latin typeface="Book Antiqua"/>
                <a:cs typeface="Book Antiqua"/>
              </a:rPr>
              <a:t> </a:t>
            </a:r>
            <a:r>
              <a:rPr sz="1100" dirty="0">
                <a:latin typeface="Arial Black"/>
                <a:cs typeface="Arial Black"/>
              </a:rPr>
              <a:t>=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01938" y="2227350"/>
            <a:ext cx="6089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5" dirty="0">
                <a:latin typeface="Book Antiqua"/>
                <a:cs typeface="Book Antiqua"/>
              </a:rPr>
              <a:t>t </a:t>
            </a:r>
            <a:r>
              <a:rPr sz="1100" dirty="0">
                <a:latin typeface="Arial Black"/>
                <a:cs typeface="Arial Black"/>
              </a:rPr>
              <a:t>+ </a:t>
            </a:r>
            <a:r>
              <a:rPr sz="1100" i="1" spc="-5" dirty="0">
                <a:latin typeface="Book Antiqua"/>
                <a:cs typeface="Book Antiqua"/>
              </a:rPr>
              <a:t>t </a:t>
            </a:r>
            <a:r>
              <a:rPr sz="1100" dirty="0">
                <a:latin typeface="Arial Black"/>
                <a:cs typeface="Arial Black"/>
              </a:rPr>
              <a:t>+</a:t>
            </a:r>
            <a:r>
              <a:rPr sz="1100" spc="-130" dirty="0">
                <a:latin typeface="Arial Black"/>
                <a:cs typeface="Arial Black"/>
              </a:rPr>
              <a:t> </a:t>
            </a:r>
            <a:r>
              <a:rPr sz="1100" i="1" spc="-5" dirty="0">
                <a:latin typeface="Book Antiqua"/>
                <a:cs typeface="Book Antiqua"/>
              </a:rPr>
              <a:t>t</a:t>
            </a:r>
            <a:endParaRPr sz="1100">
              <a:latin typeface="Book Antiqua"/>
              <a:cs typeface="Book Antiqu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14638" y="2455926"/>
            <a:ext cx="640715" cy="0"/>
          </a:xfrm>
          <a:custGeom>
            <a:avLst/>
            <a:gdLst/>
            <a:ahLst/>
            <a:cxnLst/>
            <a:rect l="l" t="t" r="r" b="b"/>
            <a:pathLst>
              <a:path w="640714">
                <a:moveTo>
                  <a:pt x="0" y="0"/>
                </a:moveTo>
                <a:lnTo>
                  <a:pt x="640207" y="0"/>
                </a:lnTo>
              </a:path>
            </a:pathLst>
          </a:custGeom>
          <a:ln w="81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148077" y="2263278"/>
            <a:ext cx="613410" cy="36576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0"/>
              </a:spcBef>
              <a:tabLst>
                <a:tab pos="251460" algn="l"/>
                <a:tab pos="536575" algn="l"/>
              </a:tabLst>
            </a:pPr>
            <a:r>
              <a:rPr sz="800" i="1" spc="-5" dirty="0">
                <a:latin typeface="Book Antiqua"/>
                <a:cs typeface="Book Antiqua"/>
              </a:rPr>
              <a:t>o	m	p</a:t>
            </a:r>
            <a:endParaRPr sz="800">
              <a:latin typeface="Book Antiqua"/>
              <a:cs typeface="Book Antiqua"/>
            </a:endParaRPr>
          </a:p>
          <a:p>
            <a:pPr marR="31750" algn="ctr">
              <a:lnSpc>
                <a:spcPct val="100000"/>
              </a:lnSpc>
              <a:spcBef>
                <a:spcPts val="229"/>
              </a:spcBef>
            </a:pPr>
            <a:r>
              <a:rPr sz="1100" spc="-5" dirty="0">
                <a:latin typeface="Book Antiqua"/>
                <a:cs typeface="Book Antiqua"/>
              </a:rPr>
              <a:t>3</a:t>
            </a:r>
            <a:endParaRPr sz="1100">
              <a:latin typeface="Book Antiqua"/>
              <a:cs typeface="Book Antiqu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7294" y="2616694"/>
            <a:ext cx="26314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Weighted </a:t>
            </a:r>
            <a:r>
              <a:rPr sz="1100" spc="-20" dirty="0">
                <a:latin typeface="Arial"/>
                <a:cs typeface="Arial"/>
              </a:rPr>
              <a:t>Average </a:t>
            </a:r>
            <a:r>
              <a:rPr sz="1100" spc="-10" dirty="0">
                <a:latin typeface="Arial"/>
                <a:cs typeface="Arial"/>
              </a:rPr>
              <a:t>Duration </a:t>
            </a:r>
            <a:r>
              <a:rPr sz="1100" spc="-5" dirty="0">
                <a:latin typeface="Arial"/>
                <a:cs typeface="Arial"/>
              </a:rPr>
              <a:t>(as per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PERT)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36762" y="3031336"/>
            <a:ext cx="64769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" dirty="0">
                <a:latin typeface="Book Antiqua"/>
                <a:cs typeface="Book Antiqua"/>
              </a:rPr>
              <a:t>e</a:t>
            </a:r>
            <a:endParaRPr sz="800">
              <a:latin typeface="Book Antiqua"/>
              <a:cs typeface="Book Antiqu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90636" y="2973233"/>
            <a:ext cx="2489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5" dirty="0">
                <a:latin typeface="Book Antiqua"/>
                <a:cs typeface="Book Antiqua"/>
              </a:rPr>
              <a:t>t</a:t>
            </a:r>
            <a:r>
              <a:rPr sz="1100" i="1" spc="30" dirty="0">
                <a:latin typeface="Book Antiqua"/>
                <a:cs typeface="Book Antiqua"/>
              </a:rPr>
              <a:t> </a:t>
            </a:r>
            <a:r>
              <a:rPr sz="1100" dirty="0">
                <a:latin typeface="Arial Black"/>
                <a:cs typeface="Arial Black"/>
              </a:rPr>
              <a:t>=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67305" y="2858362"/>
            <a:ext cx="6781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5" dirty="0">
                <a:latin typeface="Book Antiqua"/>
                <a:cs typeface="Book Antiqua"/>
              </a:rPr>
              <a:t>t </a:t>
            </a:r>
            <a:r>
              <a:rPr sz="1100" dirty="0">
                <a:latin typeface="Arial Black"/>
                <a:cs typeface="Arial Black"/>
              </a:rPr>
              <a:t>+ </a:t>
            </a:r>
            <a:r>
              <a:rPr sz="1100" spc="-5" dirty="0">
                <a:latin typeface="Book Antiqua"/>
                <a:cs typeface="Book Antiqua"/>
              </a:rPr>
              <a:t>4</a:t>
            </a:r>
            <a:r>
              <a:rPr sz="1100" i="1" spc="-5" dirty="0">
                <a:latin typeface="Book Antiqua"/>
                <a:cs typeface="Book Antiqua"/>
              </a:rPr>
              <a:t>t </a:t>
            </a:r>
            <a:r>
              <a:rPr sz="1100" dirty="0">
                <a:latin typeface="Arial Black"/>
                <a:cs typeface="Arial Black"/>
              </a:rPr>
              <a:t>+</a:t>
            </a:r>
            <a:r>
              <a:rPr sz="1100" spc="-130" dirty="0">
                <a:latin typeface="Arial Black"/>
                <a:cs typeface="Arial Black"/>
              </a:rPr>
              <a:t> </a:t>
            </a:r>
            <a:r>
              <a:rPr sz="1100" i="1" spc="-5" dirty="0">
                <a:latin typeface="Book Antiqua"/>
                <a:cs typeface="Book Antiqua"/>
              </a:rPr>
              <a:t>t</a:t>
            </a:r>
            <a:endParaRPr sz="1100">
              <a:latin typeface="Book Antiqua"/>
              <a:cs typeface="Book Antiqu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080005" y="3086938"/>
            <a:ext cx="709930" cy="0"/>
          </a:xfrm>
          <a:custGeom>
            <a:avLst/>
            <a:gdLst/>
            <a:ahLst/>
            <a:cxnLst/>
            <a:rect l="l" t="t" r="r" b="b"/>
            <a:pathLst>
              <a:path w="709930">
                <a:moveTo>
                  <a:pt x="0" y="0"/>
                </a:moveTo>
                <a:lnTo>
                  <a:pt x="709472" y="0"/>
                </a:lnTo>
              </a:path>
            </a:pathLst>
          </a:custGeom>
          <a:ln w="81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113445" y="2894290"/>
            <a:ext cx="682625" cy="36576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0"/>
              </a:spcBef>
              <a:tabLst>
                <a:tab pos="320675" algn="l"/>
                <a:tab pos="605790" algn="l"/>
              </a:tabLst>
            </a:pPr>
            <a:r>
              <a:rPr sz="800" i="1" spc="-5" dirty="0">
                <a:latin typeface="Book Antiqua"/>
                <a:cs typeface="Book Antiqua"/>
              </a:rPr>
              <a:t>o	m	p</a:t>
            </a:r>
            <a:endParaRPr sz="800">
              <a:latin typeface="Book Antiqua"/>
              <a:cs typeface="Book Antiqua"/>
            </a:endParaRPr>
          </a:p>
          <a:p>
            <a:pPr marR="31750" algn="ctr">
              <a:lnSpc>
                <a:spcPct val="100000"/>
              </a:lnSpc>
              <a:spcBef>
                <a:spcPts val="229"/>
              </a:spcBef>
            </a:pPr>
            <a:r>
              <a:rPr sz="1100" spc="-5" dirty="0">
                <a:latin typeface="Book Antiqua"/>
                <a:cs typeface="Book Antiqua"/>
              </a:rPr>
              <a:t>6</a:t>
            </a:r>
            <a:endParaRPr sz="1100">
              <a:latin typeface="Book Antiqua"/>
              <a:cs typeface="Book Antiqu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117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5" name="Ink 24"/>
              <p14:cNvContentPartPr/>
              <p14:nvPr/>
            </p14:nvContentPartPr>
            <p14:xfrm>
              <a:off x="1299600" y="1166760"/>
              <a:ext cx="3044160" cy="203112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1680" y="1158120"/>
                <a:ext cx="3063960" cy="2047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Reserve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5363" y="160652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181655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294" y="1145614"/>
            <a:ext cx="3913504" cy="168275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387350">
              <a:lnSpc>
                <a:spcPct val="102699"/>
              </a:lnSpc>
              <a:spcBef>
                <a:spcPts val="55"/>
              </a:spcBef>
            </a:pPr>
            <a:r>
              <a:rPr sz="1100" spc="-5" dirty="0">
                <a:latin typeface="Arial"/>
                <a:cs typeface="Arial"/>
              </a:rPr>
              <a:t>Reserve analysis </a:t>
            </a:r>
            <a:r>
              <a:rPr sz="1100" spc="-10" dirty="0">
                <a:latin typeface="Arial"/>
                <a:cs typeface="Arial"/>
              </a:rPr>
              <a:t>means </a:t>
            </a:r>
            <a:r>
              <a:rPr sz="1100" spc="-5" dirty="0">
                <a:latin typeface="Arial"/>
                <a:cs typeface="Arial"/>
              </a:rPr>
              <a:t>adding time to </a:t>
            </a:r>
            <a:r>
              <a:rPr sz="1100" spc="-10" dirty="0">
                <a:latin typeface="Arial"/>
                <a:cs typeface="Arial"/>
              </a:rPr>
              <a:t>a previously  </a:t>
            </a:r>
            <a:r>
              <a:rPr sz="1100" spc="-5" dirty="0">
                <a:latin typeface="Arial"/>
                <a:cs typeface="Arial"/>
              </a:rPr>
              <a:t>determined (or estimated) activity </a:t>
            </a:r>
            <a:r>
              <a:rPr sz="1100" spc="-10" dirty="0">
                <a:latin typeface="Arial"/>
                <a:cs typeface="Arial"/>
              </a:rPr>
              <a:t>duration </a:t>
            </a:r>
            <a:r>
              <a:rPr sz="1100" spc="-5" dirty="0">
                <a:latin typeface="Arial"/>
                <a:cs typeface="Arial"/>
              </a:rPr>
              <a:t>to account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for:</a:t>
            </a:r>
            <a:endParaRPr sz="1100">
              <a:latin typeface="Arial"/>
              <a:cs typeface="Arial"/>
            </a:endParaRPr>
          </a:p>
          <a:p>
            <a:pPr marL="289560" marR="183515">
              <a:lnSpc>
                <a:spcPct val="125299"/>
              </a:lnSpc>
            </a:pPr>
            <a:r>
              <a:rPr sz="1100" spc="-15" dirty="0">
                <a:latin typeface="Arial"/>
                <a:cs typeface="Arial"/>
              </a:rPr>
              <a:t>Potential </a:t>
            </a:r>
            <a:r>
              <a:rPr sz="1100" spc="-5" dirty="0">
                <a:latin typeface="Arial"/>
                <a:cs typeface="Arial"/>
              </a:rPr>
              <a:t>Data </a:t>
            </a:r>
            <a:r>
              <a:rPr sz="1100" spc="-10" dirty="0">
                <a:latin typeface="Arial"/>
                <a:cs typeface="Arial"/>
              </a:rPr>
              <a:t>inaccuracies (analogous, </a:t>
            </a:r>
            <a:r>
              <a:rPr sz="1100" spc="-5" dirty="0">
                <a:latin typeface="Arial"/>
                <a:cs typeface="Arial"/>
              </a:rPr>
              <a:t>parametric etc.)  Schedule risks (resource </a:t>
            </a:r>
            <a:r>
              <a:rPr sz="1100" spc="-10" dirty="0">
                <a:latin typeface="Arial"/>
                <a:cs typeface="Arial"/>
              </a:rPr>
              <a:t>availability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etc.)</a:t>
            </a:r>
            <a:endParaRPr sz="1100">
              <a:latin typeface="Arial"/>
              <a:cs typeface="Arial"/>
            </a:endParaRPr>
          </a:p>
          <a:p>
            <a:pPr marL="12700" marR="16002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Contingencies can </a:t>
            </a:r>
            <a:r>
              <a:rPr sz="1100" spc="-10" dirty="0">
                <a:latin typeface="Arial"/>
                <a:cs typeface="Arial"/>
              </a:rPr>
              <a:t>be based on %age </a:t>
            </a:r>
            <a:r>
              <a:rPr sz="1100" spc="-5" dirty="0">
                <a:latin typeface="Arial"/>
                <a:cs typeface="Arial"/>
              </a:rPr>
              <a:t>of estimated </a:t>
            </a:r>
            <a:r>
              <a:rPr sz="1100" spc="-10" dirty="0">
                <a:latin typeface="Arial"/>
                <a:cs typeface="Arial"/>
              </a:rPr>
              <a:t>activities,  </a:t>
            </a:r>
            <a:r>
              <a:rPr sz="1100" spc="-15" dirty="0">
                <a:latin typeface="Arial"/>
                <a:cs typeface="Arial"/>
              </a:rPr>
              <a:t>fixed </a:t>
            </a:r>
            <a:r>
              <a:rPr sz="1100" spc="-10" dirty="0">
                <a:latin typeface="Arial"/>
                <a:cs typeface="Arial"/>
              </a:rPr>
              <a:t>durations,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etc.</a:t>
            </a:r>
            <a:endParaRPr sz="1100">
              <a:latin typeface="Arial"/>
              <a:cs typeface="Arial"/>
            </a:endParaRPr>
          </a:p>
          <a:p>
            <a:pPr marL="12700" marR="5080" algn="just">
              <a:lnSpc>
                <a:spcPct val="102600"/>
              </a:lnSpc>
            </a:pPr>
            <a:r>
              <a:rPr sz="1100" spc="-5" dirty="0">
                <a:latin typeface="Arial"/>
                <a:cs typeface="Arial"/>
              </a:rPr>
              <a:t>Contingency reserves can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utilised, reduced or eliminated as  the project </a:t>
            </a:r>
            <a:r>
              <a:rPr sz="1100" spc="-10" dirty="0">
                <a:latin typeface="Arial"/>
                <a:cs typeface="Arial"/>
              </a:rPr>
              <a:t>progresses and more information becomes </a:t>
            </a:r>
            <a:r>
              <a:rPr sz="1100" spc="-15" dirty="0">
                <a:latin typeface="Arial"/>
                <a:cs typeface="Arial"/>
              </a:rPr>
              <a:t>available  </a:t>
            </a:r>
            <a:r>
              <a:rPr sz="1100" spc="-5" dirty="0">
                <a:latin typeface="Arial"/>
                <a:cs typeface="Arial"/>
              </a:rPr>
              <a:t>All aspects of contingency reserves should </a:t>
            </a:r>
            <a:r>
              <a:rPr sz="1100" spc="-10" dirty="0">
                <a:latin typeface="Arial"/>
                <a:cs typeface="Arial"/>
              </a:rPr>
              <a:t>be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documented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118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981000" y="825120"/>
              <a:ext cx="2462760" cy="131004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7680" y="816840"/>
                <a:ext cx="2490480" cy="1334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8000" y="477339"/>
            <a:ext cx="22282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Activity Duration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Estimating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18073" y="477339"/>
            <a:ext cx="6508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88652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09655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51661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7294" y="1253552"/>
            <a:ext cx="3793490" cy="137604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algn="just">
              <a:lnSpc>
                <a:spcPct val="102600"/>
              </a:lnSpc>
              <a:spcBef>
                <a:spcPts val="55"/>
              </a:spcBef>
            </a:pPr>
            <a:r>
              <a:rPr sz="1100" spc="-5" dirty="0">
                <a:latin typeface="Arial"/>
                <a:cs typeface="Arial"/>
              </a:rPr>
              <a:t>Activity </a:t>
            </a:r>
            <a:r>
              <a:rPr sz="1100" spc="-10" dirty="0">
                <a:latin typeface="Arial"/>
                <a:cs typeface="Arial"/>
              </a:rPr>
              <a:t>Durations </a:t>
            </a:r>
            <a:r>
              <a:rPr sz="1100" spc="-5" dirty="0">
                <a:latin typeface="Arial"/>
                <a:cs typeface="Arial"/>
              </a:rPr>
              <a:t>Estimates: </a:t>
            </a:r>
            <a:r>
              <a:rPr sz="1100" spc="-10" dirty="0">
                <a:latin typeface="Arial"/>
                <a:cs typeface="Arial"/>
              </a:rPr>
              <a:t>quantitative </a:t>
            </a:r>
            <a:r>
              <a:rPr sz="1100" spc="-5" dirty="0">
                <a:latin typeface="Arial"/>
                <a:cs typeface="Arial"/>
              </a:rPr>
              <a:t>assessments of the  work periods (time) that will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required to complete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schedule  activities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10" dirty="0">
                <a:latin typeface="Arial"/>
                <a:cs typeface="Arial"/>
              </a:rPr>
              <a:t>2 weeks </a:t>
            </a:r>
            <a:r>
              <a:rPr sz="1100" dirty="0">
                <a:latin typeface="Arial Black"/>
                <a:cs typeface="Arial Black"/>
              </a:rPr>
              <a:t>± </a:t>
            </a:r>
            <a:r>
              <a:rPr sz="1100" spc="-10" dirty="0">
                <a:latin typeface="Arial"/>
                <a:cs typeface="Arial"/>
              </a:rPr>
              <a:t>2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days</a:t>
            </a:r>
            <a:endParaRPr sz="1100">
              <a:latin typeface="Arial"/>
              <a:cs typeface="Arial"/>
            </a:endParaRPr>
          </a:p>
          <a:p>
            <a:pPr marL="12700" marR="1875155" indent="276860">
              <a:lnSpc>
                <a:spcPct val="125299"/>
              </a:lnSpc>
            </a:pPr>
            <a:r>
              <a:rPr sz="1100" spc="-10" dirty="0">
                <a:latin typeface="Arial"/>
                <a:cs typeface="Arial"/>
              </a:rPr>
              <a:t>85% </a:t>
            </a:r>
            <a:r>
              <a:rPr sz="1100" spc="-5" dirty="0">
                <a:latin typeface="Arial"/>
                <a:cs typeface="Arial"/>
              </a:rPr>
              <a:t>probability of </a:t>
            </a:r>
            <a:r>
              <a:rPr sz="1100" spc="-10" dirty="0">
                <a:latin typeface="Arial"/>
                <a:cs typeface="Arial"/>
              </a:rPr>
              <a:t>12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days  </a:t>
            </a:r>
            <a:r>
              <a:rPr sz="1100" spc="-5" dirty="0">
                <a:latin typeface="Arial"/>
                <a:cs typeface="Arial"/>
              </a:rPr>
              <a:t>Project </a:t>
            </a:r>
            <a:r>
              <a:rPr sz="1100" spc="-10" dirty="0">
                <a:latin typeface="Arial"/>
                <a:cs typeface="Arial"/>
              </a:rPr>
              <a:t>Document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Updates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15" dirty="0">
                <a:latin typeface="Arial"/>
                <a:cs typeface="Arial"/>
              </a:rPr>
              <a:t>Refer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book and previous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lectures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119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/>
              <p14:cNvContentPartPr/>
              <p14:nvPr/>
            </p14:nvContentPartPr>
            <p14:xfrm>
              <a:off x="419760" y="1943280"/>
              <a:ext cx="2934360" cy="45144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4720" y="1928520"/>
                <a:ext cx="2952720" cy="46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Scheduling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9058" y="550164"/>
            <a:ext cx="3476847" cy="2661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12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343800" y="1970640"/>
              <a:ext cx="4044960" cy="13474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2280" y="1961280"/>
                <a:ext cx="4070520" cy="1369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Develop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1028" y="1070313"/>
            <a:ext cx="2861189" cy="17827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294" y="2987762"/>
            <a:ext cx="22047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Part </a:t>
            </a:r>
            <a:r>
              <a:rPr sz="1100" spc="-5" dirty="0">
                <a:latin typeface="Arial"/>
                <a:cs typeface="Arial"/>
              </a:rPr>
              <a:t>of the Planning Process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Group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19714" y="3344092"/>
            <a:ext cx="3251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5" dirty="0">
                <a:latin typeface="Arial"/>
                <a:cs typeface="Arial"/>
              </a:rPr>
              <a:t>120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130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Develop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5363" y="251669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272672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293676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314679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7294" y="851267"/>
            <a:ext cx="3913504" cy="24085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" dirty="0">
                <a:latin typeface="Arial"/>
                <a:cs typeface="Arial"/>
              </a:rPr>
              <a:t>Schedule </a:t>
            </a:r>
            <a:r>
              <a:rPr sz="1100" spc="-15" dirty="0">
                <a:latin typeface="Arial"/>
                <a:cs typeface="Arial"/>
              </a:rPr>
              <a:t>Development </a:t>
            </a:r>
            <a:r>
              <a:rPr sz="1100" spc="-5" dirty="0">
                <a:latin typeface="Arial"/>
                <a:cs typeface="Arial"/>
              </a:rPr>
              <a:t>is </a:t>
            </a:r>
            <a:r>
              <a:rPr sz="1100" spc="-10" dirty="0">
                <a:latin typeface="Arial"/>
                <a:cs typeface="Arial"/>
              </a:rPr>
              <a:t>an iterative </a:t>
            </a:r>
            <a:r>
              <a:rPr sz="1100" spc="-5" dirty="0">
                <a:latin typeface="Arial"/>
                <a:cs typeface="Arial"/>
              </a:rPr>
              <a:t>process to determine the  planned </a:t>
            </a:r>
            <a:r>
              <a:rPr sz="1100" dirty="0">
                <a:latin typeface="Arial"/>
                <a:cs typeface="Arial"/>
              </a:rPr>
              <a:t>start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planned completion dates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project</a:t>
            </a:r>
            <a:r>
              <a:rPr sz="1100" spc="-2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activities  </a:t>
            </a:r>
            <a:r>
              <a:rPr sz="1100" spc="-10" dirty="0">
                <a:latin typeface="Arial"/>
                <a:cs typeface="Arial"/>
              </a:rPr>
              <a:t>Duration </a:t>
            </a:r>
            <a:r>
              <a:rPr sz="1100" spc="-5" dirty="0">
                <a:latin typeface="Arial"/>
                <a:cs typeface="Arial"/>
              </a:rPr>
              <a:t>Estimates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Resource Estimates </a:t>
            </a:r>
            <a:r>
              <a:rPr sz="1100" spc="-20" dirty="0">
                <a:latin typeface="Arial"/>
                <a:cs typeface="Arial"/>
              </a:rPr>
              <a:t>may </a:t>
            </a:r>
            <a:r>
              <a:rPr sz="1100" spc="-10" dirty="0">
                <a:latin typeface="Arial"/>
                <a:cs typeface="Arial"/>
              </a:rPr>
              <a:t>need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be  revised </a:t>
            </a:r>
            <a:r>
              <a:rPr sz="1100" spc="-5" dirty="0">
                <a:latin typeface="Arial"/>
                <a:cs typeface="Arial"/>
              </a:rPr>
              <a:t>in order to </a:t>
            </a:r>
            <a:r>
              <a:rPr sz="1100" spc="-15" dirty="0">
                <a:latin typeface="Arial"/>
                <a:cs typeface="Arial"/>
              </a:rPr>
              <a:t>develop </a:t>
            </a:r>
            <a:r>
              <a:rPr sz="1100" spc="-10" dirty="0">
                <a:latin typeface="Arial"/>
                <a:cs typeface="Arial"/>
              </a:rPr>
              <a:t>an accurate </a:t>
            </a:r>
            <a:r>
              <a:rPr sz="1100" spc="-5" dirty="0">
                <a:latin typeface="Arial"/>
                <a:cs typeface="Arial"/>
              </a:rPr>
              <a:t>schedule against which  project </a:t>
            </a:r>
            <a:r>
              <a:rPr sz="1100" spc="-10" dirty="0">
                <a:latin typeface="Arial"/>
                <a:cs typeface="Arial"/>
              </a:rPr>
              <a:t>progress </a:t>
            </a:r>
            <a:r>
              <a:rPr sz="1100" spc="-5" dirty="0">
                <a:latin typeface="Arial"/>
                <a:cs typeface="Arial"/>
              </a:rPr>
              <a:t>can </a:t>
            </a:r>
            <a:r>
              <a:rPr sz="1100" spc="-10" dirty="0">
                <a:latin typeface="Arial"/>
                <a:cs typeface="Arial"/>
              </a:rPr>
              <a:t>be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tracked</a:t>
            </a:r>
            <a:endParaRPr sz="1100">
              <a:latin typeface="Arial"/>
              <a:cs typeface="Arial"/>
            </a:endParaRPr>
          </a:p>
          <a:p>
            <a:pPr marL="12700" marR="622300">
              <a:lnSpc>
                <a:spcPct val="102600"/>
              </a:lnSpc>
            </a:pPr>
            <a:r>
              <a:rPr sz="1100" spc="-1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initial Project Schedule is </a:t>
            </a:r>
            <a:r>
              <a:rPr sz="1100" spc="-10" dirty="0">
                <a:latin typeface="Arial"/>
                <a:cs typeface="Arial"/>
              </a:rPr>
              <a:t>known </a:t>
            </a:r>
            <a:r>
              <a:rPr sz="1100" spc="-5" dirty="0">
                <a:latin typeface="Arial"/>
                <a:cs typeface="Arial"/>
              </a:rPr>
              <a:t>as the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‘Baseline  Schedule’.</a:t>
            </a:r>
            <a:endParaRPr sz="1100">
              <a:latin typeface="Arial"/>
              <a:cs typeface="Arial"/>
            </a:endParaRPr>
          </a:p>
          <a:p>
            <a:pPr marL="12700" marR="66675">
              <a:lnSpc>
                <a:spcPct val="102699"/>
              </a:lnSpc>
            </a:pPr>
            <a:r>
              <a:rPr sz="1100" spc="-5" dirty="0">
                <a:latin typeface="Arial"/>
                <a:cs typeface="Arial"/>
              </a:rPr>
              <a:t>Schedule </a:t>
            </a:r>
            <a:r>
              <a:rPr sz="1100" spc="-15" dirty="0">
                <a:latin typeface="Arial"/>
                <a:cs typeface="Arial"/>
              </a:rPr>
              <a:t>Development </a:t>
            </a:r>
            <a:r>
              <a:rPr sz="1100" spc="-10" dirty="0">
                <a:latin typeface="Arial"/>
                <a:cs typeface="Arial"/>
              </a:rPr>
              <a:t>continues </a:t>
            </a:r>
            <a:r>
              <a:rPr sz="1100" spc="-5" dirty="0">
                <a:latin typeface="Arial"/>
                <a:cs typeface="Arial"/>
              </a:rPr>
              <a:t>throughout the course of the  project.</a:t>
            </a:r>
            <a:endParaRPr sz="1100">
              <a:latin typeface="Arial"/>
              <a:cs typeface="Arial"/>
            </a:endParaRPr>
          </a:p>
          <a:p>
            <a:pPr marL="289560" marR="1116965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Risk </a:t>
            </a:r>
            <a:r>
              <a:rPr sz="1100" spc="-10" dirty="0">
                <a:latin typeface="Arial"/>
                <a:cs typeface="Arial"/>
              </a:rPr>
              <a:t>Events </a:t>
            </a:r>
            <a:r>
              <a:rPr sz="1100" spc="-20" dirty="0">
                <a:latin typeface="Arial"/>
                <a:cs typeface="Arial"/>
              </a:rPr>
              <a:t>may </a:t>
            </a:r>
            <a:r>
              <a:rPr sz="1100" spc="-15" dirty="0">
                <a:latin typeface="Arial"/>
                <a:cs typeface="Arial"/>
              </a:rPr>
              <a:t>occur, </a:t>
            </a:r>
            <a:r>
              <a:rPr sz="1100" spc="-5" dirty="0">
                <a:latin typeface="Arial"/>
                <a:cs typeface="Arial"/>
              </a:rPr>
              <a:t>or </a:t>
            </a:r>
            <a:r>
              <a:rPr sz="1100" spc="-20" dirty="0">
                <a:latin typeface="Arial"/>
                <a:cs typeface="Arial"/>
              </a:rPr>
              <a:t>may </a:t>
            </a:r>
            <a:r>
              <a:rPr sz="1100" spc="-5" dirty="0">
                <a:latin typeface="Arial"/>
                <a:cs typeface="Arial"/>
              </a:rPr>
              <a:t>not occur  Resource </a:t>
            </a:r>
            <a:r>
              <a:rPr sz="1100" spc="-10" dirty="0">
                <a:latin typeface="Arial"/>
                <a:cs typeface="Arial"/>
              </a:rPr>
              <a:t>Availabilities </a:t>
            </a:r>
            <a:r>
              <a:rPr sz="1100" spc="-20" dirty="0">
                <a:latin typeface="Arial"/>
                <a:cs typeface="Arial"/>
              </a:rPr>
              <a:t>may </a:t>
            </a:r>
            <a:r>
              <a:rPr sz="1100" spc="-10" dirty="0">
                <a:latin typeface="Arial"/>
                <a:cs typeface="Arial"/>
              </a:rPr>
              <a:t>change  Scope </a:t>
            </a:r>
            <a:r>
              <a:rPr sz="1100" spc="-20" dirty="0">
                <a:latin typeface="Arial"/>
                <a:cs typeface="Arial"/>
              </a:rPr>
              <a:t>may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change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5" dirty="0">
                <a:latin typeface="Arial"/>
                <a:cs typeface="Arial"/>
              </a:rPr>
              <a:t>Etc.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121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409680" y="828360"/>
              <a:ext cx="3967200" cy="253620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280" y="824040"/>
                <a:ext cx="3985920" cy="2547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Tools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Techniques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5363" y="152655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173658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215665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36668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7294" y="1193950"/>
            <a:ext cx="2784475" cy="1496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414655" indent="-277495">
              <a:lnSpc>
                <a:spcPct val="1252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Network </a:t>
            </a:r>
            <a:r>
              <a:rPr sz="1100" spc="-10" dirty="0">
                <a:latin typeface="Arial"/>
                <a:cs typeface="Arial"/>
              </a:rPr>
              <a:t>Analysis, CPM, </a:t>
            </a:r>
            <a:r>
              <a:rPr sz="1100" spc="-5" dirty="0">
                <a:latin typeface="Arial"/>
                <a:cs typeface="Arial"/>
              </a:rPr>
              <a:t>Critical Chain  Already </a:t>
            </a:r>
            <a:r>
              <a:rPr sz="1100" spc="-15" dirty="0">
                <a:latin typeface="Arial"/>
                <a:cs typeface="Arial"/>
              </a:rPr>
              <a:t>covered </a:t>
            </a:r>
            <a:r>
              <a:rPr sz="1100" spc="-5" dirty="0">
                <a:latin typeface="Arial"/>
                <a:cs typeface="Arial"/>
              </a:rPr>
              <a:t>in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lectures</a:t>
            </a:r>
            <a:endParaRPr sz="1100">
              <a:latin typeface="Arial"/>
              <a:cs typeface="Arial"/>
            </a:endParaRPr>
          </a:p>
          <a:p>
            <a:pPr marL="12700" marR="563880" indent="276860">
              <a:lnSpc>
                <a:spcPct val="125299"/>
              </a:lnSpc>
            </a:pPr>
            <a:r>
              <a:rPr sz="1100" spc="-15" dirty="0">
                <a:latin typeface="Arial"/>
                <a:cs typeface="Arial"/>
              </a:rPr>
              <a:t>Refer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Book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dirty="0">
                <a:latin typeface="Arial"/>
                <a:cs typeface="Arial"/>
              </a:rPr>
              <a:t>further </a:t>
            </a:r>
            <a:r>
              <a:rPr sz="1100" spc="-5" dirty="0">
                <a:latin typeface="Arial"/>
                <a:cs typeface="Arial"/>
              </a:rPr>
              <a:t>details  Schedule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Compression</a:t>
            </a:r>
            <a:endParaRPr sz="1100">
              <a:latin typeface="Arial"/>
              <a:cs typeface="Arial"/>
            </a:endParaRPr>
          </a:p>
          <a:p>
            <a:pPr marL="289560" marR="1674495">
              <a:lnSpc>
                <a:spcPct val="125299"/>
              </a:lnSpc>
            </a:pPr>
            <a:r>
              <a:rPr sz="1100" spc="-10" dirty="0">
                <a:latin typeface="Arial"/>
                <a:cs typeface="Arial"/>
              </a:rPr>
              <a:t>Crashing  </a:t>
            </a:r>
            <a:r>
              <a:rPr sz="1100" spc="-20" dirty="0">
                <a:latin typeface="Arial"/>
                <a:cs typeface="Arial"/>
              </a:rPr>
              <a:t>Fast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30" dirty="0">
                <a:latin typeface="Arial"/>
                <a:cs typeface="Arial"/>
              </a:rPr>
              <a:t>Tracking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5" dirty="0">
                <a:latin typeface="Arial"/>
                <a:cs typeface="Arial"/>
              </a:rPr>
              <a:t>What-if Scenario Analysis Resource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Leveling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122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1205280" y="1033560"/>
              <a:ext cx="1257480" cy="129816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2320" y="1028160"/>
                <a:ext cx="1277280" cy="1312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Compression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5363" y="181301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219511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294" y="1352116"/>
            <a:ext cx="3867785" cy="11283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83820">
              <a:lnSpc>
                <a:spcPct val="102600"/>
              </a:lnSpc>
              <a:spcBef>
                <a:spcPts val="55"/>
              </a:spcBef>
            </a:pPr>
            <a:r>
              <a:rPr sz="1100" spc="-5" dirty="0">
                <a:latin typeface="Arial"/>
                <a:cs typeface="Arial"/>
              </a:rPr>
              <a:t>Schedule Compression </a:t>
            </a:r>
            <a:r>
              <a:rPr sz="1100" dirty="0">
                <a:latin typeface="Arial"/>
                <a:cs typeface="Arial"/>
              </a:rPr>
              <a:t>shortens </a:t>
            </a:r>
            <a:r>
              <a:rPr sz="1100" spc="-5" dirty="0">
                <a:latin typeface="Arial"/>
                <a:cs typeface="Arial"/>
              </a:rPr>
              <a:t>the project schedule</a:t>
            </a:r>
            <a:r>
              <a:rPr sz="1100" spc="-9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without  changing the project</a:t>
            </a:r>
            <a:r>
              <a:rPr sz="1100" spc="-10" dirty="0">
                <a:latin typeface="Arial"/>
                <a:cs typeface="Arial"/>
              </a:rPr>
              <a:t> scope.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Crashing: </a:t>
            </a:r>
            <a:r>
              <a:rPr sz="1100" spc="-5" dirty="0">
                <a:latin typeface="Arial"/>
                <a:cs typeface="Arial"/>
              </a:rPr>
              <a:t>shortening activity </a:t>
            </a:r>
            <a:r>
              <a:rPr sz="1100" spc="-10" dirty="0">
                <a:latin typeface="Arial"/>
                <a:cs typeface="Arial"/>
              </a:rPr>
              <a:t>durations, </a:t>
            </a:r>
            <a:r>
              <a:rPr sz="1100" spc="-5" dirty="0">
                <a:latin typeface="Arial"/>
                <a:cs typeface="Arial"/>
              </a:rPr>
              <a:t>in order to </a:t>
            </a:r>
            <a:r>
              <a:rPr sz="1100" dirty="0">
                <a:latin typeface="Arial"/>
                <a:cs typeface="Arial"/>
              </a:rPr>
              <a:t>shorten 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15" dirty="0">
                <a:latin typeface="Arial"/>
                <a:cs typeface="Arial"/>
              </a:rPr>
              <a:t>overall </a:t>
            </a:r>
            <a:r>
              <a:rPr sz="1100" spc="-5" dirty="0">
                <a:latin typeface="Arial"/>
                <a:cs typeface="Arial"/>
              </a:rPr>
              <a:t>project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duration</a:t>
            </a:r>
            <a:endParaRPr sz="1100">
              <a:latin typeface="Arial"/>
              <a:cs typeface="Arial"/>
            </a:endParaRPr>
          </a:p>
          <a:p>
            <a:pPr marL="289560" marR="143510">
              <a:lnSpc>
                <a:spcPct val="102600"/>
              </a:lnSpc>
              <a:spcBef>
                <a:spcPts val="300"/>
              </a:spcBef>
            </a:pPr>
            <a:r>
              <a:rPr sz="1100" spc="-25" dirty="0">
                <a:latin typeface="Arial"/>
                <a:cs typeface="Arial"/>
              </a:rPr>
              <a:t>Fast-Tracking: </a:t>
            </a:r>
            <a:r>
              <a:rPr sz="1100" spc="-10" dirty="0">
                <a:latin typeface="Arial"/>
                <a:cs typeface="Arial"/>
              </a:rPr>
              <a:t>commencing </a:t>
            </a:r>
            <a:r>
              <a:rPr sz="1100" spc="-5" dirty="0">
                <a:latin typeface="Arial"/>
                <a:cs typeface="Arial"/>
              </a:rPr>
              <a:t>phases (or activities) </a:t>
            </a:r>
            <a:r>
              <a:rPr sz="1100" spc="-15" dirty="0">
                <a:latin typeface="Arial"/>
                <a:cs typeface="Arial"/>
              </a:rPr>
              <a:t>before  </a:t>
            </a:r>
            <a:r>
              <a:rPr sz="1100" spc="-5" dirty="0">
                <a:latin typeface="Arial"/>
                <a:cs typeface="Arial"/>
              </a:rPr>
              <a:t>their logical predecessor 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completed.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123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275400" y="1526040"/>
              <a:ext cx="3749760" cy="149184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680" y="1520640"/>
                <a:ext cx="3767040" cy="1509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Crashing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5363" y="124715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143021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178534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33252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303265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7294" y="808734"/>
            <a:ext cx="3847465" cy="25088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" dirty="0">
                <a:latin typeface="Arial"/>
                <a:cs typeface="Arial"/>
              </a:rPr>
              <a:t>Shortening Activity </a:t>
            </a:r>
            <a:r>
              <a:rPr sz="1100" spc="-10" dirty="0">
                <a:latin typeface="Arial"/>
                <a:cs typeface="Arial"/>
              </a:rPr>
              <a:t>durations </a:t>
            </a:r>
            <a:r>
              <a:rPr sz="1100" spc="-5" dirty="0">
                <a:latin typeface="Arial"/>
                <a:cs typeface="Arial"/>
              </a:rPr>
              <a:t>in order to </a:t>
            </a:r>
            <a:r>
              <a:rPr sz="1100" dirty="0">
                <a:latin typeface="Arial"/>
                <a:cs typeface="Arial"/>
              </a:rPr>
              <a:t>shorten </a:t>
            </a:r>
            <a:r>
              <a:rPr sz="1100" spc="-15" dirty="0">
                <a:latin typeface="Arial"/>
                <a:cs typeface="Arial"/>
              </a:rPr>
              <a:t>overall </a:t>
            </a:r>
            <a:r>
              <a:rPr sz="1100" spc="-5" dirty="0">
                <a:latin typeface="Arial"/>
                <a:cs typeface="Arial"/>
              </a:rPr>
              <a:t>project  </a:t>
            </a:r>
            <a:r>
              <a:rPr sz="1100" spc="-10" dirty="0">
                <a:latin typeface="Arial"/>
                <a:cs typeface="Arial"/>
              </a:rPr>
              <a:t>duration.</a:t>
            </a:r>
            <a:endParaRPr sz="1100">
              <a:latin typeface="Arial"/>
              <a:cs typeface="Arial"/>
            </a:endParaRPr>
          </a:p>
          <a:p>
            <a:pPr marL="289560" marR="41910" algn="just">
              <a:lnSpc>
                <a:spcPct val="105900"/>
              </a:lnSpc>
              <a:spcBef>
                <a:spcPts val="80"/>
              </a:spcBef>
            </a:pPr>
            <a:r>
              <a:rPr sz="1100" spc="-5" dirty="0">
                <a:latin typeface="Arial"/>
                <a:cs typeface="Arial"/>
              </a:rPr>
              <a:t>Usually </a:t>
            </a:r>
            <a:r>
              <a:rPr sz="1100" spc="-15" dirty="0">
                <a:latin typeface="Arial"/>
                <a:cs typeface="Arial"/>
              </a:rPr>
              <a:t>involves </a:t>
            </a:r>
            <a:r>
              <a:rPr sz="1100" spc="-5" dirty="0">
                <a:latin typeface="Arial"/>
                <a:cs typeface="Arial"/>
              </a:rPr>
              <a:t>shortening </a:t>
            </a:r>
            <a:r>
              <a:rPr sz="1100" spc="-10" dirty="0">
                <a:latin typeface="Arial"/>
                <a:cs typeface="Arial"/>
              </a:rPr>
              <a:t>durations on </a:t>
            </a:r>
            <a:r>
              <a:rPr sz="1100" spc="-5" dirty="0">
                <a:latin typeface="Arial"/>
                <a:cs typeface="Arial"/>
              </a:rPr>
              <a:t>the critical path.  Shortening </a:t>
            </a:r>
            <a:r>
              <a:rPr sz="1100" spc="-10" dirty="0">
                <a:latin typeface="Arial"/>
                <a:cs typeface="Arial"/>
              </a:rPr>
              <a:t>durations on </a:t>
            </a:r>
            <a:r>
              <a:rPr sz="1100" spc="-5" dirty="0">
                <a:latin typeface="Arial"/>
                <a:cs typeface="Arial"/>
              </a:rPr>
              <a:t>the Critical </a:t>
            </a:r>
            <a:r>
              <a:rPr sz="1100" spc="-20" dirty="0">
                <a:latin typeface="Arial"/>
                <a:cs typeface="Arial"/>
              </a:rPr>
              <a:t>Path may </a:t>
            </a:r>
            <a:r>
              <a:rPr sz="1100" spc="-10" dirty="0">
                <a:latin typeface="Arial"/>
                <a:cs typeface="Arial"/>
              </a:rPr>
              <a:t>change </a:t>
            </a:r>
            <a:r>
              <a:rPr sz="1100" spc="-5" dirty="0">
                <a:latin typeface="Arial"/>
                <a:cs typeface="Arial"/>
              </a:rPr>
              <a:t>the  Critical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Path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20"/>
              </a:spcBef>
            </a:pPr>
            <a:r>
              <a:rPr sz="1100" spc="-10" dirty="0">
                <a:latin typeface="Arial"/>
                <a:cs typeface="Arial"/>
              </a:rPr>
              <a:t>Crashing </a:t>
            </a:r>
            <a:r>
              <a:rPr sz="1100" spc="-5" dirty="0">
                <a:latin typeface="Arial"/>
                <a:cs typeface="Arial"/>
              </a:rPr>
              <a:t>normally </a:t>
            </a:r>
            <a:r>
              <a:rPr sz="1100" spc="-15" dirty="0">
                <a:latin typeface="Arial"/>
                <a:cs typeface="Arial"/>
              </a:rPr>
              <a:t>involves </a:t>
            </a:r>
            <a:r>
              <a:rPr sz="1100" spc="-5" dirty="0">
                <a:latin typeface="Arial"/>
                <a:cs typeface="Arial"/>
              </a:rPr>
              <a:t>increased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costs</a:t>
            </a:r>
            <a:endParaRPr sz="1100">
              <a:latin typeface="Arial"/>
              <a:cs typeface="Arial"/>
            </a:endParaRPr>
          </a:p>
          <a:p>
            <a:pPr marL="12700" marR="295910">
              <a:lnSpc>
                <a:spcPct val="102600"/>
              </a:lnSpc>
              <a:spcBef>
                <a:spcPts val="125"/>
              </a:spcBef>
            </a:pPr>
            <a:r>
              <a:rPr sz="1100" spc="-10" dirty="0">
                <a:latin typeface="Arial"/>
                <a:cs typeface="Arial"/>
              </a:rPr>
              <a:t>Crashing </a:t>
            </a:r>
            <a:r>
              <a:rPr sz="1100" spc="-15" dirty="0">
                <a:latin typeface="Arial"/>
                <a:cs typeface="Arial"/>
              </a:rPr>
              <a:t>involves </a:t>
            </a:r>
            <a:r>
              <a:rPr sz="1100" spc="-5" dirty="0">
                <a:latin typeface="Arial"/>
                <a:cs typeface="Arial"/>
              </a:rPr>
              <a:t>increasing the resources (labour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and/or  equipment) assigned to </a:t>
            </a:r>
            <a:r>
              <a:rPr sz="1100" spc="-10" dirty="0">
                <a:latin typeface="Arial"/>
                <a:cs typeface="Arial"/>
              </a:rPr>
              <a:t>an </a:t>
            </a:r>
            <a:r>
              <a:rPr sz="1100" spc="-20" dirty="0">
                <a:latin typeface="Arial"/>
                <a:cs typeface="Arial"/>
              </a:rPr>
              <a:t>activity.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55"/>
              </a:spcBef>
            </a:pPr>
            <a:r>
              <a:rPr sz="1100" spc="-5" dirty="0">
                <a:latin typeface="Arial"/>
                <a:cs typeface="Arial"/>
              </a:rPr>
              <a:t>Remember:</a:t>
            </a:r>
            <a:endParaRPr sz="1100">
              <a:latin typeface="Arial"/>
              <a:cs typeface="Arial"/>
            </a:endParaRPr>
          </a:p>
          <a:p>
            <a:pPr marL="821055">
              <a:lnSpc>
                <a:spcPct val="100000"/>
              </a:lnSpc>
              <a:spcBef>
                <a:spcPts val="1035"/>
              </a:spcBef>
            </a:pPr>
            <a:r>
              <a:rPr sz="1650" spc="-15" baseline="-37878" dirty="0">
                <a:latin typeface="Arial"/>
                <a:cs typeface="Arial"/>
              </a:rPr>
              <a:t>Time </a:t>
            </a:r>
            <a:r>
              <a:rPr sz="1650" spc="-7" baseline="-37878" dirty="0">
                <a:latin typeface="Arial"/>
                <a:cs typeface="Arial"/>
              </a:rPr>
              <a:t>Required </a:t>
            </a:r>
            <a:r>
              <a:rPr sz="1650" baseline="-37878" dirty="0">
                <a:latin typeface="Arial Black"/>
                <a:cs typeface="Arial Black"/>
              </a:rPr>
              <a:t>=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 </a:t>
            </a:r>
            <a:r>
              <a:rPr sz="1100" u="sng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Work</a:t>
            </a:r>
            <a:r>
              <a:rPr sz="1100" u="sng" spc="-11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Required</a:t>
            </a:r>
            <a:r>
              <a:rPr sz="1100" u="sng" spc="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  <a:p>
            <a:pPr marL="1913889">
              <a:lnSpc>
                <a:spcPct val="100000"/>
              </a:lnSpc>
              <a:spcBef>
                <a:spcPts val="175"/>
              </a:spcBef>
            </a:pPr>
            <a:r>
              <a:rPr sz="1100" spc="-5" dirty="0">
                <a:latin typeface="Arial"/>
                <a:cs typeface="Arial"/>
              </a:rPr>
              <a:t>Resources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Applied</a:t>
            </a:r>
            <a:endParaRPr sz="1100">
              <a:latin typeface="Arial"/>
              <a:cs typeface="Arial"/>
            </a:endParaRPr>
          </a:p>
          <a:p>
            <a:pPr marL="289560" marR="335280">
              <a:lnSpc>
                <a:spcPct val="102600"/>
              </a:lnSpc>
              <a:spcBef>
                <a:spcPts val="309"/>
              </a:spcBef>
            </a:pPr>
            <a:r>
              <a:rPr sz="1100" spc="-60" dirty="0">
                <a:latin typeface="Arial"/>
                <a:cs typeface="Arial"/>
              </a:rPr>
              <a:t>You </a:t>
            </a:r>
            <a:r>
              <a:rPr sz="1100" spc="-5" dirty="0">
                <a:latin typeface="Arial"/>
                <a:cs typeface="Arial"/>
              </a:rPr>
              <a:t>cannot </a:t>
            </a:r>
            <a:r>
              <a:rPr sz="1100" spc="-10" dirty="0">
                <a:latin typeface="Arial"/>
                <a:cs typeface="Arial"/>
              </a:rPr>
              <a:t>change </a:t>
            </a:r>
            <a:r>
              <a:rPr sz="1100" spc="-5" dirty="0">
                <a:latin typeface="Arial"/>
                <a:cs typeface="Arial"/>
              </a:rPr>
              <a:t>the work; the scope </a:t>
            </a:r>
            <a:r>
              <a:rPr sz="1100" spc="-10" dirty="0">
                <a:latin typeface="Arial"/>
                <a:cs typeface="Arial"/>
              </a:rPr>
              <a:t>must </a:t>
            </a:r>
            <a:r>
              <a:rPr sz="1100" spc="-5" dirty="0">
                <a:latin typeface="Arial"/>
                <a:cs typeface="Arial"/>
              </a:rPr>
              <a:t>remain  </a:t>
            </a:r>
            <a:r>
              <a:rPr sz="1100" spc="-10" dirty="0">
                <a:latin typeface="Arial"/>
                <a:cs typeface="Arial"/>
              </a:rPr>
              <a:t>unchanged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124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/>
              <p14:cNvContentPartPr/>
              <p14:nvPr/>
            </p14:nvContentPartPr>
            <p14:xfrm>
              <a:off x="765000" y="2056320"/>
              <a:ext cx="2905200" cy="124560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160" y="2051280"/>
                <a:ext cx="2923200" cy="1253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Crashing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5363" y="137434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175644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229038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8738" y="2473807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8738" y="2625636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8738" y="2777464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47294" y="1041740"/>
            <a:ext cx="3861435" cy="184023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b="1" spc="-5" dirty="0">
                <a:latin typeface="Arial"/>
                <a:cs typeface="Arial"/>
              </a:rPr>
              <a:t>N</a:t>
            </a:r>
            <a:r>
              <a:rPr sz="1100" spc="-5" dirty="0">
                <a:latin typeface="Gill Sans MT"/>
                <a:cs typeface="Gill Sans MT"/>
              </a:rPr>
              <a:t>ever </a:t>
            </a:r>
            <a:r>
              <a:rPr sz="1100" spc="-10" dirty="0">
                <a:latin typeface="Arial"/>
                <a:cs typeface="Arial"/>
              </a:rPr>
              <a:t>crash a </a:t>
            </a:r>
            <a:r>
              <a:rPr sz="1100" spc="-5" dirty="0">
                <a:latin typeface="Arial"/>
                <a:cs typeface="Arial"/>
              </a:rPr>
              <a:t>project at planning stage</a:t>
            </a:r>
            <a:endParaRPr sz="1100">
              <a:latin typeface="Arial"/>
              <a:cs typeface="Arial"/>
            </a:endParaRPr>
          </a:p>
          <a:p>
            <a:pPr marL="289560" marR="30353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At planning stage </a:t>
            </a:r>
            <a:r>
              <a:rPr sz="1100" spc="-15" dirty="0">
                <a:latin typeface="Arial"/>
                <a:cs typeface="Arial"/>
              </a:rPr>
              <a:t>you </a:t>
            </a:r>
            <a:r>
              <a:rPr sz="1100" spc="-5" dirty="0">
                <a:latin typeface="Arial"/>
                <a:cs typeface="Arial"/>
              </a:rPr>
              <a:t>should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looking at </a:t>
            </a:r>
            <a:r>
              <a:rPr sz="1100" spc="-10" dirty="0">
                <a:latin typeface="Arial"/>
                <a:cs typeface="Arial"/>
              </a:rPr>
              <a:t>building </a:t>
            </a:r>
            <a:r>
              <a:rPr sz="1100" spc="-5" dirty="0">
                <a:latin typeface="Arial"/>
                <a:cs typeface="Arial"/>
              </a:rPr>
              <a:t>in  schedule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contingency.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If </a:t>
            </a:r>
            <a:r>
              <a:rPr sz="1100" spc="-15" dirty="0">
                <a:latin typeface="Arial"/>
                <a:cs typeface="Arial"/>
              </a:rPr>
              <a:t>you </a:t>
            </a:r>
            <a:r>
              <a:rPr sz="1100" spc="-5" dirty="0">
                <a:latin typeface="Arial"/>
                <a:cs typeface="Arial"/>
              </a:rPr>
              <a:t>are </a:t>
            </a:r>
            <a:r>
              <a:rPr sz="1100" spc="-10" dirty="0">
                <a:latin typeface="Arial"/>
                <a:cs typeface="Arial"/>
              </a:rPr>
              <a:t>crashing </a:t>
            </a:r>
            <a:r>
              <a:rPr sz="1100" spc="-5" dirty="0">
                <a:latin typeface="Arial"/>
                <a:cs typeface="Arial"/>
              </a:rPr>
              <a:t>at planning stage then </a:t>
            </a:r>
            <a:r>
              <a:rPr sz="1100" spc="-15" dirty="0">
                <a:latin typeface="Arial"/>
                <a:cs typeface="Arial"/>
              </a:rPr>
              <a:t>you </a:t>
            </a:r>
            <a:r>
              <a:rPr sz="1100" spc="-20" dirty="0">
                <a:latin typeface="Arial"/>
                <a:cs typeface="Arial"/>
              </a:rPr>
              <a:t>have  </a:t>
            </a:r>
            <a:r>
              <a:rPr sz="1100" spc="-5" dirty="0">
                <a:latin typeface="Arial"/>
                <a:cs typeface="Arial"/>
              </a:rPr>
              <a:t>underestimated resources or resource </a:t>
            </a:r>
            <a:r>
              <a:rPr sz="1100" spc="-10" dirty="0">
                <a:latin typeface="Arial"/>
                <a:cs typeface="Arial"/>
              </a:rPr>
              <a:t>availability </a:t>
            </a:r>
            <a:r>
              <a:rPr sz="1100" spc="-5" dirty="0">
                <a:latin typeface="Arial"/>
                <a:cs typeface="Arial"/>
              </a:rPr>
              <a:t>(need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to  re-plan, not</a:t>
            </a:r>
            <a:r>
              <a:rPr sz="1100" spc="-10" dirty="0">
                <a:latin typeface="Arial"/>
                <a:cs typeface="Arial"/>
              </a:rPr>
              <a:t> crash)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70"/>
              </a:spcBef>
            </a:pPr>
            <a:r>
              <a:rPr sz="1100" spc="-5" dirty="0">
                <a:latin typeface="Arial"/>
                <a:cs typeface="Arial"/>
              </a:rPr>
              <a:t>Better to look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at:</a:t>
            </a:r>
            <a:endParaRPr sz="1100">
              <a:latin typeface="Arial"/>
              <a:cs typeface="Arial"/>
            </a:endParaRPr>
          </a:p>
          <a:p>
            <a:pPr marL="566420" marR="1587500">
              <a:lnSpc>
                <a:spcPct val="100000"/>
              </a:lnSpc>
              <a:spcBef>
                <a:spcPts val="175"/>
              </a:spcBef>
            </a:pPr>
            <a:r>
              <a:rPr sz="1000" spc="-5" dirty="0">
                <a:latin typeface="Arial"/>
                <a:cs typeface="Arial"/>
              </a:rPr>
              <a:t>Sequence of Activities  </a:t>
            </a:r>
            <a:r>
              <a:rPr sz="1000" dirty="0">
                <a:latin typeface="Arial"/>
                <a:cs typeface="Arial"/>
              </a:rPr>
              <a:t>Internal </a:t>
            </a:r>
            <a:r>
              <a:rPr sz="1000" spc="-45" dirty="0">
                <a:latin typeface="Arial"/>
                <a:cs typeface="Arial"/>
              </a:rPr>
              <a:t>v. </a:t>
            </a:r>
            <a:r>
              <a:rPr sz="1000" dirty="0">
                <a:latin typeface="Arial"/>
                <a:cs typeface="Arial"/>
              </a:rPr>
              <a:t>External</a:t>
            </a:r>
            <a:r>
              <a:rPr sz="1000" spc="-1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Resources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190"/>
              </a:lnSpc>
            </a:pPr>
            <a:r>
              <a:rPr sz="1000" spc="-5" dirty="0">
                <a:latin typeface="Arial"/>
                <a:cs typeface="Arial"/>
              </a:rPr>
              <a:t>Modification of Scope (requires stakeholder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approval)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125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1969560" y="1507320"/>
              <a:ext cx="223560" cy="6156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2360" y="1502640"/>
                <a:ext cx="235800" cy="73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Crashing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5363" y="214925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294" y="1172132"/>
            <a:ext cx="3842385" cy="164465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172085">
              <a:lnSpc>
                <a:spcPct val="102699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correctly planned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15" dirty="0">
                <a:latin typeface="Arial"/>
                <a:cs typeface="Arial"/>
              </a:rPr>
              <a:t>executed </a:t>
            </a:r>
            <a:r>
              <a:rPr sz="1100" spc="-5" dirty="0">
                <a:latin typeface="Arial"/>
                <a:cs typeface="Arial"/>
              </a:rPr>
              <a:t>project should not require  </a:t>
            </a:r>
            <a:r>
              <a:rPr sz="1100" spc="-10" dirty="0">
                <a:latin typeface="Arial"/>
                <a:cs typeface="Arial"/>
              </a:rPr>
              <a:t>crashing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z="1100" spc="-10" dirty="0">
                <a:latin typeface="Arial"/>
                <a:cs typeface="Arial"/>
              </a:rPr>
              <a:t>Crashing a </a:t>
            </a:r>
            <a:r>
              <a:rPr sz="1100" spc="-5" dirty="0">
                <a:latin typeface="Arial"/>
                <a:cs typeface="Arial"/>
              </a:rPr>
              <a:t>project should </a:t>
            </a:r>
            <a:r>
              <a:rPr sz="1100" spc="-10" dirty="0">
                <a:latin typeface="Arial"/>
                <a:cs typeface="Arial"/>
              </a:rPr>
              <a:t>be looked upon </a:t>
            </a:r>
            <a:r>
              <a:rPr sz="1100" spc="-5" dirty="0">
                <a:latin typeface="Arial"/>
                <a:cs typeface="Arial"/>
              </a:rPr>
              <a:t>as the last </a:t>
            </a:r>
            <a:r>
              <a:rPr sz="1100" dirty="0">
                <a:latin typeface="Arial"/>
                <a:cs typeface="Arial"/>
              </a:rPr>
              <a:t>resort </a:t>
            </a:r>
            <a:r>
              <a:rPr sz="1100" spc="-20" dirty="0">
                <a:latin typeface="Arial"/>
                <a:cs typeface="Arial"/>
              </a:rPr>
              <a:t>for  </a:t>
            </a:r>
            <a:r>
              <a:rPr sz="1100" spc="-5" dirty="0">
                <a:latin typeface="Arial"/>
                <a:cs typeface="Arial"/>
              </a:rPr>
              <a:t>bringing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project </a:t>
            </a:r>
            <a:r>
              <a:rPr sz="1100" spc="-15" dirty="0">
                <a:latin typeface="Arial"/>
                <a:cs typeface="Arial"/>
              </a:rPr>
              <a:t>back </a:t>
            </a:r>
            <a:r>
              <a:rPr sz="1100" spc="-10" dirty="0">
                <a:latin typeface="Arial"/>
                <a:cs typeface="Arial"/>
              </a:rPr>
              <a:t>on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schedule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5" dirty="0">
                <a:latin typeface="Arial"/>
                <a:cs typeface="Arial"/>
              </a:rPr>
              <a:t>Not all activities can </a:t>
            </a:r>
            <a:r>
              <a:rPr sz="1100" spc="-10" dirty="0">
                <a:latin typeface="Arial"/>
                <a:cs typeface="Arial"/>
              </a:rPr>
              <a:t>be crashed</a:t>
            </a:r>
            <a:endParaRPr sz="1100">
              <a:latin typeface="Arial"/>
              <a:cs typeface="Arial"/>
            </a:endParaRPr>
          </a:p>
          <a:p>
            <a:pPr marL="289560" marR="12065">
              <a:lnSpc>
                <a:spcPct val="102600"/>
              </a:lnSpc>
              <a:spcBef>
                <a:spcPts val="300"/>
              </a:spcBef>
            </a:pPr>
            <a:r>
              <a:rPr sz="1100" i="1" spc="-5" dirty="0">
                <a:latin typeface="Arial"/>
                <a:cs typeface="Arial"/>
              </a:rPr>
              <a:t>It </a:t>
            </a:r>
            <a:r>
              <a:rPr sz="1100" i="1" spc="-10" dirty="0">
                <a:latin typeface="Arial"/>
                <a:cs typeface="Arial"/>
              </a:rPr>
              <a:t>takes one woman </a:t>
            </a:r>
            <a:r>
              <a:rPr sz="1100" i="1" spc="-5" dirty="0">
                <a:latin typeface="Arial"/>
                <a:cs typeface="Arial"/>
              </a:rPr>
              <a:t>nine months to </a:t>
            </a:r>
            <a:r>
              <a:rPr sz="1100" i="1" spc="-20" dirty="0">
                <a:latin typeface="Arial"/>
                <a:cs typeface="Arial"/>
              </a:rPr>
              <a:t>have </a:t>
            </a:r>
            <a:r>
              <a:rPr sz="1100" i="1" spc="-10" dirty="0">
                <a:latin typeface="Arial"/>
                <a:cs typeface="Arial"/>
              </a:rPr>
              <a:t>a </a:t>
            </a:r>
            <a:r>
              <a:rPr sz="1100" i="1" spc="-35" dirty="0">
                <a:latin typeface="Arial"/>
                <a:cs typeface="Arial"/>
              </a:rPr>
              <a:t>baby. </a:t>
            </a:r>
            <a:r>
              <a:rPr sz="1100" i="1" spc="-5" dirty="0">
                <a:latin typeface="Arial"/>
                <a:cs typeface="Arial"/>
              </a:rPr>
              <a:t>It cannot  </a:t>
            </a:r>
            <a:r>
              <a:rPr sz="1100" i="1" spc="-10" dirty="0">
                <a:latin typeface="Arial"/>
                <a:cs typeface="Arial"/>
              </a:rPr>
              <a:t>be done </a:t>
            </a:r>
            <a:r>
              <a:rPr sz="1100" i="1" spc="-5" dirty="0">
                <a:latin typeface="Arial"/>
                <a:cs typeface="Arial"/>
              </a:rPr>
              <a:t>in </a:t>
            </a:r>
            <a:r>
              <a:rPr sz="1100" i="1" spc="-10" dirty="0">
                <a:latin typeface="Arial"/>
                <a:cs typeface="Arial"/>
              </a:rPr>
              <a:t>one month </a:t>
            </a:r>
            <a:r>
              <a:rPr sz="1100" i="1" spc="-20" dirty="0">
                <a:latin typeface="Arial"/>
                <a:cs typeface="Arial"/>
              </a:rPr>
              <a:t>by </a:t>
            </a:r>
            <a:r>
              <a:rPr sz="1100" i="1" spc="-5" dirty="0">
                <a:latin typeface="Arial"/>
                <a:cs typeface="Arial"/>
              </a:rPr>
              <a:t>impregnating nine</a:t>
            </a:r>
            <a:r>
              <a:rPr sz="1100" i="1" spc="25" dirty="0">
                <a:latin typeface="Arial"/>
                <a:cs typeface="Arial"/>
              </a:rPr>
              <a:t> </a:t>
            </a:r>
            <a:r>
              <a:rPr sz="1100" i="1" spc="-10" dirty="0">
                <a:latin typeface="Arial"/>
                <a:cs typeface="Arial"/>
              </a:rPr>
              <a:t>women</a:t>
            </a:r>
            <a:r>
              <a:rPr sz="1100" spc="-10" dirty="0"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 marL="12700" marR="257175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Crashing an </a:t>
            </a:r>
            <a:r>
              <a:rPr sz="1100" spc="-5" dirty="0">
                <a:latin typeface="Arial"/>
                <a:cs typeface="Arial"/>
              </a:rPr>
              <a:t>activity will </a:t>
            </a:r>
            <a:r>
              <a:rPr sz="1100" spc="-15" dirty="0">
                <a:latin typeface="Arial"/>
                <a:cs typeface="Arial"/>
              </a:rPr>
              <a:t>always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subject to </a:t>
            </a:r>
            <a:r>
              <a:rPr sz="1100" spc="-10" dirty="0">
                <a:latin typeface="Arial"/>
                <a:cs typeface="Arial"/>
              </a:rPr>
              <a:t>some form </a:t>
            </a:r>
            <a:r>
              <a:rPr sz="1100" spc="-5" dirty="0">
                <a:latin typeface="Arial"/>
                <a:cs typeface="Arial"/>
              </a:rPr>
              <a:t>of  </a:t>
            </a:r>
            <a:r>
              <a:rPr sz="1100" spc="-10" dirty="0">
                <a:latin typeface="Arial"/>
                <a:cs typeface="Arial"/>
              </a:rPr>
              <a:t>constraint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126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/>
              <p14:cNvContentPartPr/>
              <p14:nvPr/>
            </p14:nvContentPartPr>
            <p14:xfrm>
              <a:off x="894960" y="1456200"/>
              <a:ext cx="3430800" cy="103932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7400" y="1449000"/>
                <a:ext cx="3450960" cy="1058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8000" y="477339"/>
            <a:ext cx="74041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ashing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89624" y="477339"/>
            <a:ext cx="8197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-15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ade-offs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31500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50479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8738" y="1688211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04379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25383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24395" y="1212682"/>
            <a:ext cx="3338195" cy="149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85695">
              <a:lnSpc>
                <a:spcPct val="1131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Increased</a:t>
            </a:r>
            <a:r>
              <a:rPr sz="1100" spc="-9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Cost  Increased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Risk</a:t>
            </a:r>
            <a:endParaRPr sz="1100">
              <a:latin typeface="Arial"/>
              <a:cs typeface="Arial"/>
            </a:endParaRPr>
          </a:p>
          <a:p>
            <a:pPr marL="289560" marR="192405">
              <a:lnSpc>
                <a:spcPct val="100000"/>
              </a:lnSpc>
              <a:spcBef>
                <a:spcPts val="175"/>
              </a:spcBef>
            </a:pPr>
            <a:r>
              <a:rPr sz="1000" spc="-5" dirty="0">
                <a:latin typeface="Arial"/>
                <a:cs typeface="Arial"/>
              </a:rPr>
              <a:t>Not just Schedule Risk; Health &amp; </a:t>
            </a:r>
            <a:r>
              <a:rPr sz="1000" spc="-10" dirty="0">
                <a:latin typeface="Arial"/>
                <a:cs typeface="Arial"/>
              </a:rPr>
              <a:t>Safety </a:t>
            </a:r>
            <a:r>
              <a:rPr sz="1000" spc="-15" dirty="0">
                <a:latin typeface="Arial"/>
                <a:cs typeface="Arial"/>
              </a:rPr>
              <a:t>may </a:t>
            </a:r>
            <a:r>
              <a:rPr sz="1000" spc="-5" dirty="0">
                <a:latin typeface="Arial"/>
                <a:cs typeface="Arial"/>
              </a:rPr>
              <a:t>be  compromised, H&amp;S should </a:t>
            </a:r>
            <a:r>
              <a:rPr sz="1000" spc="-15" dirty="0">
                <a:latin typeface="Arial"/>
                <a:cs typeface="Arial"/>
              </a:rPr>
              <a:t>never </a:t>
            </a:r>
            <a:r>
              <a:rPr sz="1000" spc="-5" dirty="0">
                <a:latin typeface="Arial"/>
                <a:cs typeface="Arial"/>
              </a:rPr>
              <a:t>be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compromised.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100" spc="-20" dirty="0">
                <a:latin typeface="Arial"/>
                <a:cs typeface="Arial"/>
              </a:rPr>
              <a:t>Typically </a:t>
            </a:r>
            <a:r>
              <a:rPr sz="1100" spc="-5" dirty="0">
                <a:latin typeface="Arial"/>
                <a:cs typeface="Arial"/>
              </a:rPr>
              <a:t>increased </a:t>
            </a:r>
            <a:r>
              <a:rPr sz="1100" spc="-10" dirty="0">
                <a:latin typeface="Arial"/>
                <a:cs typeface="Arial"/>
              </a:rPr>
              <a:t>management </a:t>
            </a:r>
            <a:r>
              <a:rPr sz="1100" spc="-5" dirty="0">
                <a:latin typeface="Arial"/>
                <a:cs typeface="Arial"/>
              </a:rPr>
              <a:t>effort is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required</a:t>
            </a:r>
            <a:endParaRPr sz="1100">
              <a:latin typeface="Arial"/>
              <a:cs typeface="Arial"/>
            </a:endParaRPr>
          </a:p>
          <a:p>
            <a:pPr marL="12700" marR="5080" algn="just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Crashing one </a:t>
            </a:r>
            <a:r>
              <a:rPr sz="1100" spc="-5" dirty="0">
                <a:latin typeface="Arial"/>
                <a:cs typeface="Arial"/>
              </a:rPr>
              <a:t>project </a:t>
            </a:r>
            <a:r>
              <a:rPr sz="1100" spc="-20" dirty="0">
                <a:latin typeface="Arial"/>
                <a:cs typeface="Arial"/>
              </a:rPr>
              <a:t>may have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detrimental </a:t>
            </a:r>
            <a:r>
              <a:rPr sz="1100" spc="-10" dirty="0">
                <a:latin typeface="Arial"/>
                <a:cs typeface="Arial"/>
              </a:rPr>
              <a:t>effect on  </a:t>
            </a:r>
            <a:r>
              <a:rPr sz="1100" spc="-5" dirty="0">
                <a:latin typeface="Arial"/>
                <a:cs typeface="Arial"/>
              </a:rPr>
              <a:t>other projects (or </a:t>
            </a:r>
            <a:r>
              <a:rPr sz="1100" spc="-10" dirty="0">
                <a:latin typeface="Arial"/>
                <a:cs typeface="Arial"/>
              </a:rPr>
              <a:t>operations) </a:t>
            </a:r>
            <a:r>
              <a:rPr sz="1100" spc="-5" dirty="0">
                <a:latin typeface="Arial"/>
                <a:cs typeface="Arial"/>
              </a:rPr>
              <a:t>being undertaken </a:t>
            </a:r>
            <a:r>
              <a:rPr sz="1100" spc="-20" dirty="0">
                <a:latin typeface="Arial"/>
                <a:cs typeface="Arial"/>
              </a:rPr>
              <a:t>by </a:t>
            </a:r>
            <a:r>
              <a:rPr sz="1100" spc="-5" dirty="0">
                <a:latin typeface="Arial"/>
                <a:cs typeface="Arial"/>
              </a:rPr>
              <a:t>the  organization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127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59400" y="897840"/>
              <a:ext cx="3810960" cy="246888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40" y="893160"/>
                <a:ext cx="3824280" cy="2485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Additional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128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47294" y="1615210"/>
            <a:ext cx="1278890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b="1" spc="-5" dirty="0">
                <a:latin typeface="Arial"/>
                <a:cs typeface="Arial"/>
              </a:rPr>
              <a:t>Support Material  </a:t>
            </a:r>
            <a:r>
              <a:rPr sz="1100" spc="-5" dirty="0">
                <a:latin typeface="Arial"/>
                <a:cs typeface="Arial"/>
                <a:hlinkClick r:id="rId4"/>
              </a:rPr>
              <a:t>Excel File</a:t>
            </a:r>
            <a:r>
              <a:rPr sz="1100" spc="-80" dirty="0">
                <a:latin typeface="Arial"/>
                <a:cs typeface="Arial"/>
                <a:hlinkClick r:id="rId4"/>
              </a:rPr>
              <a:t> </a:t>
            </a:r>
            <a:r>
              <a:rPr sz="1100" spc="-10" dirty="0">
                <a:latin typeface="Arial"/>
                <a:cs typeface="Arial"/>
                <a:hlinkClick r:id="rId4"/>
              </a:rPr>
              <a:t>Download 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  <a:hlinkClick r:id="rId5"/>
              </a:rPr>
              <a:t>View </a:t>
            </a:r>
            <a:r>
              <a:rPr sz="1100" spc="-5" dirty="0">
                <a:latin typeface="Arial"/>
                <a:cs typeface="Arial"/>
                <a:hlinkClick r:id="rId5"/>
              </a:rPr>
              <a:t>File</a:t>
            </a:r>
            <a:r>
              <a:rPr sz="1100" spc="-15" dirty="0">
                <a:latin typeface="Arial"/>
                <a:cs typeface="Arial"/>
                <a:hlinkClick r:id="rId5"/>
              </a:rPr>
              <a:t> </a:t>
            </a:r>
            <a:r>
              <a:rPr sz="1100" spc="-5" dirty="0">
                <a:latin typeface="Arial"/>
                <a:cs typeface="Arial"/>
                <a:hlinkClick r:id="rId5"/>
              </a:rPr>
              <a:t>Online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More on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Crashing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5363" y="130290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8738" y="1486331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8738" y="1941817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8738" y="2549144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7294" y="1010790"/>
            <a:ext cx="3894454" cy="194627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00" spc="-5" dirty="0">
                <a:latin typeface="Arial"/>
                <a:cs typeface="Arial"/>
              </a:rPr>
              <a:t>If </a:t>
            </a:r>
            <a:r>
              <a:rPr sz="1100" spc="-15" dirty="0">
                <a:latin typeface="Arial"/>
                <a:cs typeface="Arial"/>
              </a:rPr>
              <a:t>you </a:t>
            </a:r>
            <a:r>
              <a:rPr sz="1100" spc="-10" dirty="0">
                <a:latin typeface="Arial"/>
                <a:cs typeface="Arial"/>
              </a:rPr>
              <a:t>must crash a </a:t>
            </a:r>
            <a:r>
              <a:rPr sz="1100" spc="-5" dirty="0">
                <a:latin typeface="Arial"/>
                <a:cs typeface="Arial"/>
              </a:rPr>
              <a:t>project, consider the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following:</a:t>
            </a:r>
            <a:endParaRPr sz="1100">
              <a:latin typeface="Arial"/>
              <a:cs typeface="Arial"/>
            </a:endParaRPr>
          </a:p>
          <a:p>
            <a:pPr marL="566420" marR="149225" indent="-277495">
              <a:lnSpc>
                <a:spcPct val="106400"/>
              </a:lnSpc>
              <a:spcBef>
                <a:spcPts val="90"/>
              </a:spcBef>
            </a:pPr>
            <a:r>
              <a:rPr sz="1100" spc="-5" dirty="0">
                <a:latin typeface="Arial"/>
                <a:cs typeface="Arial"/>
              </a:rPr>
              <a:t>If </a:t>
            </a:r>
            <a:r>
              <a:rPr sz="1100" spc="-15" dirty="0">
                <a:latin typeface="Arial"/>
                <a:cs typeface="Arial"/>
              </a:rPr>
              <a:t>you </a:t>
            </a:r>
            <a:r>
              <a:rPr sz="1100" spc="-5" dirty="0">
                <a:latin typeface="Arial"/>
                <a:cs typeface="Arial"/>
              </a:rPr>
              <a:t>are </a:t>
            </a:r>
            <a:r>
              <a:rPr sz="1100" spc="-10" dirty="0">
                <a:latin typeface="Arial"/>
                <a:cs typeface="Arial"/>
              </a:rPr>
              <a:t>crashing </a:t>
            </a:r>
            <a:r>
              <a:rPr sz="1100" spc="-5" dirty="0">
                <a:latin typeface="Arial"/>
                <a:cs typeface="Arial"/>
              </a:rPr>
              <a:t>to bring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project </a:t>
            </a:r>
            <a:r>
              <a:rPr sz="1100" spc="-15" dirty="0">
                <a:latin typeface="Arial"/>
                <a:cs typeface="Arial"/>
              </a:rPr>
              <a:t>back </a:t>
            </a:r>
            <a:r>
              <a:rPr sz="1100" spc="-10" dirty="0">
                <a:latin typeface="Arial"/>
                <a:cs typeface="Arial"/>
              </a:rPr>
              <a:t>on </a:t>
            </a:r>
            <a:r>
              <a:rPr sz="1100" spc="-5" dirty="0">
                <a:latin typeface="Arial"/>
                <a:cs typeface="Arial"/>
              </a:rPr>
              <a:t>schedule:  </a:t>
            </a:r>
            <a:r>
              <a:rPr sz="1000" spc="-5" dirty="0">
                <a:latin typeface="Arial"/>
                <a:cs typeface="Arial"/>
              </a:rPr>
              <a:t>Don’t crash too </a:t>
            </a:r>
            <a:r>
              <a:rPr sz="1000" dirty="0">
                <a:latin typeface="Arial"/>
                <a:cs typeface="Arial"/>
              </a:rPr>
              <a:t>early; </a:t>
            </a:r>
            <a:r>
              <a:rPr sz="1000" spc="-5" dirty="0">
                <a:latin typeface="Arial"/>
                <a:cs typeface="Arial"/>
              </a:rPr>
              <a:t>If </a:t>
            </a:r>
            <a:r>
              <a:rPr sz="1000" spc="-10" dirty="0">
                <a:latin typeface="Arial"/>
                <a:cs typeface="Arial"/>
              </a:rPr>
              <a:t>you </a:t>
            </a:r>
            <a:r>
              <a:rPr sz="1000" spc="-5" dirty="0">
                <a:latin typeface="Arial"/>
                <a:cs typeface="Arial"/>
              </a:rPr>
              <a:t>need to crash </a:t>
            </a:r>
            <a:r>
              <a:rPr sz="1000" dirty="0">
                <a:latin typeface="Arial"/>
                <a:cs typeface="Arial"/>
              </a:rPr>
              <a:t>early </a:t>
            </a:r>
            <a:r>
              <a:rPr sz="1000" spc="-5" dirty="0">
                <a:latin typeface="Arial"/>
                <a:cs typeface="Arial"/>
              </a:rPr>
              <a:t>activities  then chances are that the schedule is wrong in the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first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195"/>
              </a:lnSpc>
            </a:pPr>
            <a:r>
              <a:rPr sz="1000" spc="-5" dirty="0">
                <a:latin typeface="Arial"/>
                <a:cs typeface="Arial"/>
              </a:rPr>
              <a:t>place, or there has been a </a:t>
            </a:r>
            <a:r>
              <a:rPr sz="1000" spc="-25" dirty="0">
                <a:latin typeface="Arial"/>
                <a:cs typeface="Arial"/>
              </a:rPr>
              <a:t>delay.  </a:t>
            </a:r>
            <a:r>
              <a:rPr sz="1000" spc="-5" dirty="0">
                <a:latin typeface="Arial"/>
                <a:cs typeface="Arial"/>
              </a:rPr>
              <a:t>Better to get an</a:t>
            </a:r>
            <a:r>
              <a:rPr sz="1000" spc="-160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EOT.</a:t>
            </a:r>
            <a:endParaRPr sz="1000">
              <a:latin typeface="Arial"/>
              <a:cs typeface="Arial"/>
            </a:endParaRPr>
          </a:p>
          <a:p>
            <a:pPr marL="566420" marR="5080">
              <a:lnSpc>
                <a:spcPts val="1200"/>
              </a:lnSpc>
              <a:spcBef>
                <a:spcPts val="35"/>
              </a:spcBef>
            </a:pPr>
            <a:r>
              <a:rPr sz="1000" spc="-50" dirty="0">
                <a:latin typeface="Arial"/>
                <a:cs typeface="Arial"/>
              </a:rPr>
              <a:t>You </a:t>
            </a:r>
            <a:r>
              <a:rPr sz="1000" spc="-5" dirty="0">
                <a:latin typeface="Arial"/>
                <a:cs typeface="Arial"/>
              </a:rPr>
              <a:t>cant crash what </a:t>
            </a:r>
            <a:r>
              <a:rPr sz="1000" spc="-10" dirty="0">
                <a:latin typeface="Arial"/>
                <a:cs typeface="Arial"/>
              </a:rPr>
              <a:t>you </a:t>
            </a:r>
            <a:r>
              <a:rPr sz="1000" spc="-15" dirty="0">
                <a:latin typeface="Arial"/>
                <a:cs typeface="Arial"/>
              </a:rPr>
              <a:t>have </a:t>
            </a:r>
            <a:r>
              <a:rPr sz="1000" spc="-5" dirty="0">
                <a:latin typeface="Arial"/>
                <a:cs typeface="Arial"/>
              </a:rPr>
              <a:t>already done, or what is  already in progress. Crashing tasks while in progress tends  to lead to confusion. Better to look ahead and plan the  crashing of an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activity.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140"/>
              </a:lnSpc>
            </a:pPr>
            <a:r>
              <a:rPr sz="1000" spc="-5" dirty="0">
                <a:latin typeface="Arial"/>
                <a:cs typeface="Arial"/>
              </a:rPr>
              <a:t>Crashing a construction project can put too </a:t>
            </a:r>
            <a:r>
              <a:rPr sz="1000" spc="-10" dirty="0">
                <a:latin typeface="Arial"/>
                <a:cs typeface="Arial"/>
              </a:rPr>
              <a:t>many </a:t>
            </a:r>
            <a:r>
              <a:rPr sz="1000" spc="-5" dirty="0">
                <a:latin typeface="Arial"/>
                <a:cs typeface="Arial"/>
              </a:rPr>
              <a:t>people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in</a:t>
            </a:r>
            <a:endParaRPr sz="1000">
              <a:latin typeface="Arial"/>
              <a:cs typeface="Arial"/>
            </a:endParaRPr>
          </a:p>
          <a:p>
            <a:pPr marL="566420" marR="208915">
              <a:lnSpc>
                <a:spcPts val="1200"/>
              </a:lnSpc>
              <a:spcBef>
                <a:spcPts val="40"/>
              </a:spcBef>
            </a:pPr>
            <a:r>
              <a:rPr sz="1000" spc="-5" dirty="0">
                <a:latin typeface="Arial"/>
                <a:cs typeface="Arial"/>
              </a:rPr>
              <a:t>the same </a:t>
            </a:r>
            <a:r>
              <a:rPr sz="1000" spc="-10" dirty="0">
                <a:latin typeface="Arial"/>
                <a:cs typeface="Arial"/>
              </a:rPr>
              <a:t>physical </a:t>
            </a:r>
            <a:r>
              <a:rPr sz="1000" spc="-5" dirty="0">
                <a:latin typeface="Arial"/>
                <a:cs typeface="Arial"/>
              </a:rPr>
              <a:t>location, thus impeding progress and  reducing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productivity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129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919800" y="1532160"/>
              <a:ext cx="3234960" cy="145584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0080" y="1523880"/>
                <a:ext cx="3256200" cy="1477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Scheduling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22004" y="1597549"/>
            <a:ext cx="2740527" cy="16380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13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More on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Crashing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5363" y="160686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8738" y="1790293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8738" y="2093950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7294" y="1314752"/>
            <a:ext cx="3855085" cy="11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773430" indent="-277495">
              <a:lnSpc>
                <a:spcPct val="1131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If </a:t>
            </a:r>
            <a:r>
              <a:rPr sz="1100" spc="-15" dirty="0">
                <a:latin typeface="Arial"/>
                <a:cs typeface="Arial"/>
              </a:rPr>
              <a:t>you </a:t>
            </a:r>
            <a:r>
              <a:rPr sz="1100" spc="-10" dirty="0">
                <a:latin typeface="Arial"/>
                <a:cs typeface="Arial"/>
              </a:rPr>
              <a:t>must crash a </a:t>
            </a:r>
            <a:r>
              <a:rPr sz="1100" spc="-5" dirty="0">
                <a:latin typeface="Arial"/>
                <a:cs typeface="Arial"/>
              </a:rPr>
              <a:t>project, consider the </a:t>
            </a:r>
            <a:r>
              <a:rPr sz="1100" spc="-10" dirty="0">
                <a:latin typeface="Arial"/>
                <a:cs typeface="Arial"/>
              </a:rPr>
              <a:t>following:  </a:t>
            </a:r>
            <a:r>
              <a:rPr sz="1100" spc="-5" dirty="0">
                <a:latin typeface="Arial"/>
                <a:cs typeface="Arial"/>
              </a:rPr>
              <a:t>Financial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Aspects</a:t>
            </a:r>
            <a:endParaRPr sz="1100">
              <a:latin typeface="Arial"/>
              <a:cs typeface="Arial"/>
            </a:endParaRPr>
          </a:p>
          <a:p>
            <a:pPr marL="566420" marR="5080">
              <a:lnSpc>
                <a:spcPct val="100000"/>
              </a:lnSpc>
              <a:spcBef>
                <a:spcPts val="175"/>
              </a:spcBef>
            </a:pPr>
            <a:r>
              <a:rPr sz="1000" spc="-5" dirty="0">
                <a:latin typeface="Arial"/>
                <a:cs typeface="Arial"/>
              </a:rPr>
              <a:t>If LD clause </a:t>
            </a:r>
            <a:r>
              <a:rPr sz="1000" spc="-10" dirty="0">
                <a:latin typeface="Arial"/>
                <a:cs typeface="Arial"/>
              </a:rPr>
              <a:t>exists, </a:t>
            </a:r>
            <a:r>
              <a:rPr sz="1000" spc="-5" dirty="0">
                <a:latin typeface="Arial"/>
                <a:cs typeface="Arial"/>
              </a:rPr>
              <a:t>then compare crash costs against </a:t>
            </a:r>
            <a:r>
              <a:rPr sz="1000" spc="-10" dirty="0">
                <a:latin typeface="Arial"/>
                <a:cs typeface="Arial"/>
              </a:rPr>
              <a:t>LDs.  </a:t>
            </a:r>
            <a:r>
              <a:rPr sz="1000" spc="-5" dirty="0">
                <a:latin typeface="Arial"/>
                <a:cs typeface="Arial"/>
              </a:rPr>
              <a:t>It </a:t>
            </a:r>
            <a:r>
              <a:rPr sz="1000" spc="-15" dirty="0">
                <a:latin typeface="Arial"/>
                <a:cs typeface="Arial"/>
              </a:rPr>
              <a:t>may </a:t>
            </a:r>
            <a:r>
              <a:rPr sz="1000" spc="-5" dirty="0">
                <a:latin typeface="Arial"/>
                <a:cs typeface="Arial"/>
              </a:rPr>
              <a:t>be cheaper to </a:t>
            </a:r>
            <a:r>
              <a:rPr sz="1000" spc="-15" dirty="0">
                <a:latin typeface="Arial"/>
                <a:cs typeface="Arial"/>
              </a:rPr>
              <a:t>pay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LDs</a:t>
            </a:r>
            <a:endParaRPr sz="1000">
              <a:latin typeface="Arial"/>
              <a:cs typeface="Arial"/>
            </a:endParaRPr>
          </a:p>
          <a:p>
            <a:pPr marL="566420" marR="72390">
              <a:lnSpc>
                <a:spcPts val="1200"/>
              </a:lnSpc>
              <a:spcBef>
                <a:spcPts val="30"/>
              </a:spcBef>
            </a:pPr>
            <a:r>
              <a:rPr sz="1000" spc="-10" dirty="0">
                <a:latin typeface="Arial"/>
                <a:cs typeface="Arial"/>
              </a:rPr>
              <a:t>Make </a:t>
            </a:r>
            <a:r>
              <a:rPr sz="1000" spc="-5" dirty="0">
                <a:latin typeface="Arial"/>
                <a:cs typeface="Arial"/>
              </a:rPr>
              <a:t>sure </a:t>
            </a:r>
            <a:r>
              <a:rPr sz="1000" spc="-10" dirty="0">
                <a:latin typeface="Arial"/>
                <a:cs typeface="Arial"/>
              </a:rPr>
              <a:t>you </a:t>
            </a:r>
            <a:r>
              <a:rPr sz="1000" spc="-5" dirty="0">
                <a:latin typeface="Arial"/>
                <a:cs typeface="Arial"/>
              </a:rPr>
              <a:t>understand the </a:t>
            </a:r>
            <a:r>
              <a:rPr sz="1000" spc="-10" dirty="0">
                <a:latin typeface="Arial"/>
                <a:cs typeface="Arial"/>
              </a:rPr>
              <a:t>effects </a:t>
            </a:r>
            <a:r>
              <a:rPr sz="1000" spc="-5" dirty="0">
                <a:latin typeface="Arial"/>
                <a:cs typeface="Arial"/>
              </a:rPr>
              <a:t>of crashing on the  financial aspects of the project. i.e. if 25% is added to the  project cost, will it still be financially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viable?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19714" y="3344092"/>
            <a:ext cx="3251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5" dirty="0">
                <a:latin typeface="Arial"/>
                <a:cs typeface="Arial"/>
              </a:rPr>
              <a:t>130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130</a:t>
            </a:r>
            <a:endParaRPr sz="60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371520" y="813600"/>
              <a:ext cx="4084200" cy="241200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120" y="808560"/>
                <a:ext cx="4108680" cy="2422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Scheduling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4496" y="652540"/>
            <a:ext cx="3244532" cy="2488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14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606240" y="1408680"/>
              <a:ext cx="3789360" cy="18136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680" y="1399680"/>
                <a:ext cx="3810960" cy="1829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Scheduling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4496" y="652540"/>
            <a:ext cx="3307533" cy="12600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15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3351960" y="1729440"/>
              <a:ext cx="155160" cy="1652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44400" y="1719360"/>
                <a:ext cx="172440" cy="178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Scheduling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4496" y="652540"/>
            <a:ext cx="3528035" cy="2583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16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1622160" y="1401120"/>
              <a:ext cx="1504440" cy="10807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7840" y="1397160"/>
                <a:ext cx="1519560" cy="1094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Scheduling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995" y="558039"/>
            <a:ext cx="3681599" cy="2709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17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359280" y="842760"/>
              <a:ext cx="1715040" cy="24987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2440" y="836280"/>
                <a:ext cx="1729080" cy="2514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Scheduling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995" y="558039"/>
            <a:ext cx="3528035" cy="2520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18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Scheduling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995" y="558039"/>
            <a:ext cx="3528035" cy="2583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19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Scheduling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7001" y="1597549"/>
            <a:ext cx="2425524" cy="9450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Scheduling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4496" y="652540"/>
            <a:ext cx="3524098" cy="2579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20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Scheduling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4496" y="719478"/>
            <a:ext cx="3528035" cy="2516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21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Scheduling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4496" y="652540"/>
            <a:ext cx="3402034" cy="2551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22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Scheduling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4496" y="621039"/>
            <a:ext cx="3402034" cy="2425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23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Scheduling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4001" y="652540"/>
            <a:ext cx="2488525" cy="22050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24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Scheduling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995" y="558039"/>
            <a:ext cx="3433534" cy="21105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25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Scheduling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995" y="558039"/>
            <a:ext cx="3685537" cy="26775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26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Scheduling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995" y="558039"/>
            <a:ext cx="3496535" cy="2551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27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Scheduling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995" y="558039"/>
            <a:ext cx="3685537" cy="26735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28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Additional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29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47294" y="1604783"/>
            <a:ext cx="1487170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b="1" spc="-5" dirty="0">
                <a:latin typeface="Arial"/>
                <a:cs typeface="Arial"/>
              </a:rPr>
              <a:t>Support Material  </a:t>
            </a:r>
            <a:r>
              <a:rPr sz="1100" spc="-15" dirty="0">
                <a:latin typeface="Arial"/>
                <a:cs typeface="Arial"/>
                <a:hlinkClick r:id="rId4"/>
              </a:rPr>
              <a:t>Powerpoint </a:t>
            </a:r>
            <a:r>
              <a:rPr sz="1100" spc="-10" dirty="0">
                <a:latin typeface="Arial"/>
                <a:cs typeface="Arial"/>
                <a:hlinkClick r:id="rId4"/>
              </a:rPr>
              <a:t>Download 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  <a:hlinkClick r:id="rId5"/>
              </a:rPr>
              <a:t>Powerpoint View</a:t>
            </a:r>
            <a:r>
              <a:rPr sz="1100" spc="-35" dirty="0">
                <a:latin typeface="Arial"/>
                <a:cs typeface="Arial"/>
                <a:hlinkClick r:id="rId5"/>
              </a:rPr>
              <a:t> </a:t>
            </a:r>
            <a:r>
              <a:rPr sz="1100" spc="-5" dirty="0">
                <a:latin typeface="Arial"/>
                <a:cs typeface="Arial"/>
                <a:hlinkClick r:id="rId5"/>
              </a:rPr>
              <a:t>Online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Scheduling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9995" y="652540"/>
            <a:ext cx="3622536" cy="2583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261720" y="846360"/>
              <a:ext cx="3666960" cy="22658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3080" y="837000"/>
                <a:ext cx="3690000" cy="2290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3998" y="1313804"/>
            <a:ext cx="2309995" cy="11699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30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3999" y="683806"/>
            <a:ext cx="2969994" cy="2369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31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786240" y="484920"/>
              <a:ext cx="3305880" cy="13154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6520" y="470160"/>
                <a:ext cx="3330720" cy="1343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999" y="683806"/>
            <a:ext cx="3003743" cy="2512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32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1133805"/>
            <a:ext cx="3479993" cy="2039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33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779040" y="2332440"/>
              <a:ext cx="485280" cy="3189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9320" y="2323800"/>
                <a:ext cx="504360" cy="332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1769996" cy="254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34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3146243" cy="257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35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3142493" cy="257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36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3146243" cy="257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37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1949996" cy="254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38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3146243" cy="257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39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Scheduling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2996" y="652540"/>
            <a:ext cx="3433534" cy="15435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3146243" cy="257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40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2279995" cy="254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41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3134993" cy="257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42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2669994" cy="254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43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3479993" cy="254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44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3389993" cy="254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45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539280" y="1030680"/>
              <a:ext cx="344520" cy="3124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7400" y="1016280"/>
                <a:ext cx="369360" cy="338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3389993" cy="254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46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0249" y="623806"/>
            <a:ext cx="3423743" cy="257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47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1009440" y="636120"/>
              <a:ext cx="1115280" cy="11149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6920" y="627480"/>
                <a:ext cx="1128240" cy="1136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578806"/>
            <a:ext cx="3476243" cy="2594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48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586306"/>
            <a:ext cx="3389993" cy="2587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49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Scheduling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2996" y="652540"/>
            <a:ext cx="3433534" cy="22680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5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586306"/>
            <a:ext cx="3476243" cy="2587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50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590056"/>
            <a:ext cx="3389993" cy="25837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51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2769480" y="1154520"/>
              <a:ext cx="113760" cy="910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61920" y="1145160"/>
                <a:ext cx="131040" cy="104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3479993" cy="257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52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3389993" cy="257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53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590056"/>
            <a:ext cx="3389993" cy="25837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54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590056"/>
            <a:ext cx="3389993" cy="26137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55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3479993" cy="257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56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3397493" cy="254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57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630000" y="855360"/>
              <a:ext cx="3308400" cy="1188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400" y="848520"/>
                <a:ext cx="3328560" cy="1207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3479993" cy="257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58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3419993" cy="257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59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Scheduling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4496" y="904542"/>
            <a:ext cx="3276033" cy="21105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6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1578600" y="1103760"/>
              <a:ext cx="1855440" cy="1933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3920" y="1100160"/>
                <a:ext cx="1869480" cy="1952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3389993" cy="254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60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3389993" cy="254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61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3389993" cy="254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62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3389993" cy="254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63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3389993" cy="254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64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3389993" cy="254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65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0249" y="623806"/>
            <a:ext cx="3513742" cy="254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66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0249" y="623806"/>
            <a:ext cx="3513742" cy="254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67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578806"/>
            <a:ext cx="3476243" cy="2594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68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3389993" cy="254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69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Scheduling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1496" y="621039"/>
            <a:ext cx="3587098" cy="26145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7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2123640" y="1023120"/>
              <a:ext cx="1730520" cy="20815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19680" y="1016280"/>
                <a:ext cx="1743120" cy="2094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3389993" cy="254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70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3479993" cy="257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71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999" y="623806"/>
            <a:ext cx="3389993" cy="254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72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3999" y="623806"/>
            <a:ext cx="3547492" cy="254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73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0249" y="623806"/>
            <a:ext cx="3431243" cy="254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74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2203200" y="874440"/>
              <a:ext cx="2094480" cy="92772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1320" y="861840"/>
                <a:ext cx="2119680" cy="955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999" y="683806"/>
            <a:ext cx="3149993" cy="2309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75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0249" y="623806"/>
            <a:ext cx="3431243" cy="2339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76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466920" y="573840"/>
              <a:ext cx="4011120" cy="16131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2520" y="559800"/>
                <a:ext cx="4033800" cy="1639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999" y="683806"/>
            <a:ext cx="3089993" cy="2339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77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481680" y="1132200"/>
              <a:ext cx="402120" cy="2221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1600" y="1122120"/>
                <a:ext cx="421200" cy="236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3999" y="683806"/>
            <a:ext cx="3599992" cy="2099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78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1156680" y="2746080"/>
              <a:ext cx="497160" cy="208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6240" y="2733840"/>
                <a:ext cx="519840" cy="4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3999" y="683806"/>
            <a:ext cx="3599992" cy="2527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79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979200" y="1476720"/>
              <a:ext cx="1593000" cy="6084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0920" y="1469880"/>
                <a:ext cx="1603800" cy="626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Scheduling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4496" y="652540"/>
            <a:ext cx="3150031" cy="2551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8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595800" y="1064520"/>
              <a:ext cx="2982600" cy="21261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7160" y="1058400"/>
                <a:ext cx="3001320" cy="2145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3999" y="683806"/>
            <a:ext cx="3599992" cy="251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80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1056240" y="2594160"/>
              <a:ext cx="2303640" cy="6105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5080" y="2584800"/>
                <a:ext cx="2325960" cy="629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999" y="683806"/>
            <a:ext cx="3149993" cy="2399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81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879480" y="1653840"/>
              <a:ext cx="3373200" cy="143100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8680" y="1644840"/>
                <a:ext cx="3397680" cy="1448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3999" y="533806"/>
            <a:ext cx="3599992" cy="257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82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754200" y="855000"/>
              <a:ext cx="1372320" cy="99288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5920" y="851400"/>
                <a:ext cx="1391760" cy="1006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3999" y="533806"/>
            <a:ext cx="3599992" cy="260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83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558000" y="1067400"/>
              <a:ext cx="3196080" cy="224028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4400" y="1064520"/>
                <a:ext cx="3209400" cy="2256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3999" y="533806"/>
            <a:ext cx="3599992" cy="2606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84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462240" y="941040"/>
              <a:ext cx="1465200" cy="167544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2520" y="935640"/>
                <a:ext cx="1480680" cy="1690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3999" y="533806"/>
            <a:ext cx="3599992" cy="2309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85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679320" y="513720"/>
              <a:ext cx="3303720" cy="24159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5360" y="506880"/>
                <a:ext cx="3316680" cy="2432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0249" y="683806"/>
            <a:ext cx="3513742" cy="251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86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100440" y="872280"/>
              <a:ext cx="3958920" cy="203364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920" y="857880"/>
                <a:ext cx="3977640" cy="2058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3999" y="683806"/>
            <a:ext cx="3116243" cy="251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87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1041480" y="879120"/>
              <a:ext cx="2497320" cy="12639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6440" y="871560"/>
                <a:ext cx="2511360" cy="1275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999" y="683806"/>
            <a:ext cx="3119993" cy="2189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88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663480" y="1544040"/>
              <a:ext cx="2744280" cy="136044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040" y="1531440"/>
                <a:ext cx="2769120" cy="1381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3999" y="533806"/>
            <a:ext cx="3449993" cy="2639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89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2666520" y="1038600"/>
              <a:ext cx="1452960" cy="82800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56800" y="1028160"/>
                <a:ext cx="1473840" cy="849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Scheduling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4496" y="652540"/>
            <a:ext cx="3528035" cy="2579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9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918360" y="2038320"/>
              <a:ext cx="2929680" cy="1983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1880" y="2032200"/>
                <a:ext cx="2948040" cy="214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999" y="683806"/>
            <a:ext cx="3352493" cy="2516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90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55440" y="1328400"/>
              <a:ext cx="921960" cy="13449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60" y="1317600"/>
                <a:ext cx="938880" cy="1367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999" y="683806"/>
            <a:ext cx="3352493" cy="2516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91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3484440" y="640080"/>
              <a:ext cx="914400" cy="254340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3640" y="630720"/>
                <a:ext cx="934560" cy="2563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999" y="683806"/>
            <a:ext cx="3029993" cy="2069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92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3112920" y="547560"/>
              <a:ext cx="1002960" cy="167220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01400" y="538200"/>
                <a:ext cx="1025280" cy="1694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999" y="683806"/>
            <a:ext cx="3356243" cy="2459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93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527400" y="672120"/>
              <a:ext cx="3882240" cy="230544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2280" y="662040"/>
                <a:ext cx="3911760" cy="2329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5740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 on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999" y="563806"/>
            <a:ext cx="3149993" cy="2429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94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104760" y="841320"/>
              <a:ext cx="4105440" cy="20433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320" y="830880"/>
                <a:ext cx="4128120" cy="2058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Project Time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5363" y="110243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131246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152250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73253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94256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15259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74474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7294" y="979866"/>
            <a:ext cx="3718560" cy="20504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2211705">
              <a:lnSpc>
                <a:spcPct val="1252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Define Activities  </a:t>
            </a:r>
            <a:r>
              <a:rPr sz="1100" spc="-10" dirty="0">
                <a:latin typeface="Arial"/>
                <a:cs typeface="Arial"/>
              </a:rPr>
              <a:t>Sequence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Activities</a:t>
            </a:r>
            <a:endParaRPr sz="1100">
              <a:latin typeface="Arial"/>
              <a:cs typeface="Arial"/>
            </a:endParaRPr>
          </a:p>
          <a:p>
            <a:pPr marL="289560" marR="1703705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Estimate Activity</a:t>
            </a:r>
            <a:r>
              <a:rPr sz="1100" spc="-9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Resources  Estimate Activity </a:t>
            </a:r>
            <a:r>
              <a:rPr sz="1100" spc="-10" dirty="0">
                <a:latin typeface="Arial"/>
                <a:cs typeface="Arial"/>
              </a:rPr>
              <a:t>Durations  </a:t>
            </a:r>
            <a:r>
              <a:rPr sz="1100" spc="-15" dirty="0">
                <a:latin typeface="Arial"/>
                <a:cs typeface="Arial"/>
              </a:rPr>
              <a:t>Develop </a:t>
            </a:r>
            <a:r>
              <a:rPr sz="1100" spc="-5" dirty="0">
                <a:latin typeface="Arial"/>
                <a:cs typeface="Arial"/>
              </a:rPr>
              <a:t>Schedule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5" dirty="0">
                <a:latin typeface="Arial"/>
                <a:cs typeface="Arial"/>
              </a:rPr>
              <a:t>Control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Schedule</a:t>
            </a:r>
            <a:endParaRPr sz="1100">
              <a:latin typeface="Arial"/>
              <a:cs typeface="Arial"/>
            </a:endParaRPr>
          </a:p>
          <a:p>
            <a:pPr marL="12700" marR="304800">
              <a:lnSpc>
                <a:spcPct val="102699"/>
              </a:lnSpc>
              <a:spcBef>
                <a:spcPts val="295"/>
              </a:spcBef>
            </a:pPr>
            <a:r>
              <a:rPr sz="1100" spc="-25" dirty="0">
                <a:latin typeface="Arial"/>
                <a:cs typeface="Arial"/>
              </a:rPr>
              <a:t>We </a:t>
            </a:r>
            <a:r>
              <a:rPr sz="1100" spc="-20" dirty="0">
                <a:latin typeface="Arial"/>
                <a:cs typeface="Arial"/>
              </a:rPr>
              <a:t>have </a:t>
            </a:r>
            <a:r>
              <a:rPr sz="1100" spc="-5" dirty="0">
                <a:latin typeface="Arial"/>
                <a:cs typeface="Arial"/>
              </a:rPr>
              <a:t>already </a:t>
            </a:r>
            <a:r>
              <a:rPr sz="1100" spc="-15" dirty="0">
                <a:latin typeface="Arial"/>
                <a:cs typeface="Arial"/>
              </a:rPr>
              <a:t>covered </a:t>
            </a:r>
            <a:r>
              <a:rPr sz="1100" spc="-10" dirty="0">
                <a:latin typeface="Arial"/>
                <a:cs typeface="Arial"/>
              </a:rPr>
              <a:t>some </a:t>
            </a:r>
            <a:r>
              <a:rPr sz="1100" spc="-5" dirty="0">
                <a:latin typeface="Arial"/>
                <a:cs typeface="Arial"/>
              </a:rPr>
              <a:t>of the material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10" dirty="0">
                <a:latin typeface="Arial"/>
                <a:cs typeface="Arial"/>
              </a:rPr>
              <a:t>Time  Management, </a:t>
            </a:r>
            <a:r>
              <a:rPr sz="1100" spc="-5" dirty="0">
                <a:latin typeface="Arial"/>
                <a:cs typeface="Arial"/>
              </a:rPr>
              <a:t>namely: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Gantt Charts, Network </a:t>
            </a:r>
            <a:r>
              <a:rPr sz="1100" spc="-15" dirty="0">
                <a:latin typeface="Arial"/>
                <a:cs typeface="Arial"/>
              </a:rPr>
              <a:t>Diagrams, </a:t>
            </a:r>
            <a:r>
              <a:rPr sz="1100" spc="-5" dirty="0">
                <a:latin typeface="Arial"/>
                <a:cs typeface="Arial"/>
              </a:rPr>
              <a:t>Line of </a:t>
            </a:r>
            <a:r>
              <a:rPr sz="1100" spc="-10" dirty="0">
                <a:latin typeface="Arial"/>
                <a:cs typeface="Arial"/>
              </a:rPr>
              <a:t>Balance, Time  Chainage, </a:t>
            </a:r>
            <a:r>
              <a:rPr sz="1100" spc="-15" dirty="0">
                <a:latin typeface="Arial"/>
                <a:cs typeface="Arial"/>
              </a:rPr>
              <a:t>PERT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95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638640" y="845640"/>
              <a:ext cx="3891240" cy="221940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720" y="833400"/>
                <a:ext cx="3909600" cy="2243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Activities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0890" y="1317374"/>
            <a:ext cx="3548593" cy="11236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294" y="2575749"/>
            <a:ext cx="22047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Part </a:t>
            </a:r>
            <a:r>
              <a:rPr sz="1100" spc="-5" dirty="0">
                <a:latin typeface="Arial"/>
                <a:cs typeface="Arial"/>
              </a:rPr>
              <a:t>of the Planning Process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Group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96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Activities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5363" y="117905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173323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211533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4395" y="1100263"/>
            <a:ext cx="3495040" cy="18167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20" dirty="0">
                <a:latin typeface="Arial"/>
                <a:cs typeface="Arial"/>
              </a:rPr>
              <a:t>Generally, </a:t>
            </a:r>
            <a:r>
              <a:rPr sz="1100" spc="-5" dirty="0">
                <a:latin typeface="Arial"/>
                <a:cs typeface="Arial"/>
              </a:rPr>
              <a:t>Activity definition </a:t>
            </a:r>
            <a:r>
              <a:rPr sz="1100" spc="-15" dirty="0">
                <a:latin typeface="Arial"/>
                <a:cs typeface="Arial"/>
              </a:rPr>
              <a:t>involves </a:t>
            </a:r>
            <a:r>
              <a:rPr sz="1100" spc="-5" dirty="0">
                <a:latin typeface="Arial"/>
                <a:cs typeface="Arial"/>
              </a:rPr>
              <a:t>identifying </a:t>
            </a:r>
            <a:r>
              <a:rPr sz="1100" spc="-10" dirty="0">
                <a:latin typeface="Arial"/>
                <a:cs typeface="Arial"/>
              </a:rPr>
              <a:t>and  </a:t>
            </a:r>
            <a:r>
              <a:rPr sz="1100" spc="-5" dirty="0">
                <a:latin typeface="Arial"/>
                <a:cs typeface="Arial"/>
              </a:rPr>
              <a:t>documenting schedule activities at the </a:t>
            </a:r>
            <a:r>
              <a:rPr sz="1100" spc="-15" dirty="0">
                <a:latin typeface="Arial"/>
                <a:cs typeface="Arial"/>
              </a:rPr>
              <a:t>lowest </a:t>
            </a:r>
            <a:r>
              <a:rPr sz="1100" spc="-20" dirty="0">
                <a:latin typeface="Arial"/>
                <a:cs typeface="Arial"/>
              </a:rPr>
              <a:t>level </a:t>
            </a:r>
            <a:r>
              <a:rPr sz="1100" spc="-5" dirty="0">
                <a:latin typeface="Arial"/>
                <a:cs typeface="Arial"/>
              </a:rPr>
              <a:t>of the  </a:t>
            </a:r>
            <a:r>
              <a:rPr sz="1100" spc="-10" dirty="0">
                <a:latin typeface="Arial"/>
                <a:cs typeface="Arial"/>
              </a:rPr>
              <a:t>WBS i.e. </a:t>
            </a:r>
            <a:r>
              <a:rPr sz="1100" spc="-5" dirty="0">
                <a:latin typeface="Arial"/>
                <a:cs typeface="Arial"/>
              </a:rPr>
              <a:t>work</a:t>
            </a:r>
            <a:r>
              <a:rPr sz="1100" spc="7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packages</a:t>
            </a:r>
            <a:endParaRPr sz="1100">
              <a:latin typeface="Arial"/>
              <a:cs typeface="Arial"/>
            </a:endParaRPr>
          </a:p>
          <a:p>
            <a:pPr marL="12700" marR="59055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There is </a:t>
            </a:r>
            <a:r>
              <a:rPr sz="1100" spc="-10" dirty="0">
                <a:latin typeface="Arial"/>
                <a:cs typeface="Arial"/>
              </a:rPr>
              <a:t>an overlap between </a:t>
            </a:r>
            <a:r>
              <a:rPr sz="1100" spc="-15" dirty="0">
                <a:latin typeface="Arial"/>
                <a:cs typeface="Arial"/>
              </a:rPr>
              <a:t>WBS, </a:t>
            </a:r>
            <a:r>
              <a:rPr sz="1100" spc="-10" dirty="0">
                <a:latin typeface="Arial"/>
                <a:cs typeface="Arial"/>
              </a:rPr>
              <a:t>WBS </a:t>
            </a:r>
            <a:r>
              <a:rPr sz="1100" spc="-5" dirty="0">
                <a:latin typeface="Arial"/>
                <a:cs typeface="Arial"/>
              </a:rPr>
              <a:t>Dictionary </a:t>
            </a:r>
            <a:r>
              <a:rPr sz="1100" spc="-10" dirty="0">
                <a:latin typeface="Arial"/>
                <a:cs typeface="Arial"/>
              </a:rPr>
              <a:t>and  </a:t>
            </a:r>
            <a:r>
              <a:rPr sz="1100" spc="-5" dirty="0">
                <a:latin typeface="Arial"/>
                <a:cs typeface="Arial"/>
              </a:rPr>
              <a:t>Activity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Definition</a:t>
            </a:r>
            <a:endParaRPr sz="1100">
              <a:latin typeface="Arial"/>
              <a:cs typeface="Arial"/>
            </a:endParaRPr>
          </a:p>
          <a:p>
            <a:pPr marL="12700" marR="45720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The main difference </a:t>
            </a:r>
            <a:r>
              <a:rPr sz="1100" spc="-5" dirty="0">
                <a:latin typeface="Arial"/>
                <a:cs typeface="Arial"/>
              </a:rPr>
              <a:t>is that the </a:t>
            </a:r>
            <a:r>
              <a:rPr sz="1100" spc="-10" dirty="0">
                <a:latin typeface="Arial"/>
                <a:cs typeface="Arial"/>
              </a:rPr>
              <a:t>WBS decomposes </a:t>
            </a:r>
            <a:r>
              <a:rPr sz="1100" spc="-5" dirty="0">
                <a:latin typeface="Arial"/>
                <a:cs typeface="Arial"/>
              </a:rPr>
              <a:t>the  project in </a:t>
            </a:r>
            <a:r>
              <a:rPr sz="1100" dirty="0">
                <a:latin typeface="Arial"/>
                <a:cs typeface="Arial"/>
              </a:rPr>
              <a:t>terms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b="1" spc="-10" dirty="0">
                <a:latin typeface="Arial"/>
                <a:cs typeface="Arial"/>
              </a:rPr>
              <a:t>deliverables</a:t>
            </a:r>
            <a:r>
              <a:rPr sz="1100" spc="-10" dirty="0">
                <a:latin typeface="Arial"/>
                <a:cs typeface="Arial"/>
              </a:rPr>
              <a:t>, and </a:t>
            </a:r>
            <a:r>
              <a:rPr sz="1100" spc="-5" dirty="0">
                <a:latin typeface="Arial"/>
                <a:cs typeface="Arial"/>
              </a:rPr>
              <a:t>‘Activity Definition’  </a:t>
            </a:r>
            <a:r>
              <a:rPr sz="1100" spc="-10" dirty="0">
                <a:latin typeface="Arial"/>
                <a:cs typeface="Arial"/>
              </a:rPr>
              <a:t>decomposes </a:t>
            </a:r>
            <a:r>
              <a:rPr sz="1100" spc="-5" dirty="0">
                <a:latin typeface="Arial"/>
                <a:cs typeface="Arial"/>
              </a:rPr>
              <a:t>the project in </a:t>
            </a:r>
            <a:r>
              <a:rPr sz="1100" dirty="0">
                <a:latin typeface="Arial"/>
                <a:cs typeface="Arial"/>
              </a:rPr>
              <a:t>terms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b="1" spc="-10" dirty="0">
                <a:latin typeface="Arial"/>
                <a:cs typeface="Arial"/>
              </a:rPr>
              <a:t>schedule </a:t>
            </a:r>
            <a:r>
              <a:rPr sz="1100" b="1" spc="-5" dirty="0">
                <a:latin typeface="Arial"/>
                <a:cs typeface="Arial"/>
              </a:rPr>
              <a:t>activities  </a:t>
            </a:r>
            <a:r>
              <a:rPr sz="1100" b="1" spc="-20" dirty="0">
                <a:latin typeface="Arial"/>
                <a:cs typeface="Arial"/>
              </a:rPr>
              <a:t>Ideally, </a:t>
            </a:r>
            <a:r>
              <a:rPr sz="1100" b="1" spc="-5" dirty="0">
                <a:latin typeface="Arial"/>
                <a:cs typeface="Arial"/>
              </a:rPr>
              <a:t>‘WBS’, </a:t>
            </a:r>
            <a:r>
              <a:rPr sz="1100" b="1" spc="-10" dirty="0">
                <a:latin typeface="Arial"/>
                <a:cs typeface="Arial"/>
              </a:rPr>
              <a:t>‘WBS </a:t>
            </a:r>
            <a:r>
              <a:rPr sz="1100" b="1" spc="-5" dirty="0">
                <a:latin typeface="Arial"/>
                <a:cs typeface="Arial"/>
              </a:rPr>
              <a:t>Dictionary’, </a:t>
            </a:r>
            <a:r>
              <a:rPr sz="1100" b="1" spc="-10" dirty="0">
                <a:latin typeface="Arial"/>
                <a:cs typeface="Arial"/>
              </a:rPr>
              <a:t>and </a:t>
            </a:r>
            <a:r>
              <a:rPr sz="1100" b="1" spc="-5" dirty="0">
                <a:latin typeface="Arial"/>
                <a:cs typeface="Arial"/>
              </a:rPr>
              <a:t>‘Activity  Definition’ should </a:t>
            </a:r>
            <a:r>
              <a:rPr sz="1100" b="1" spc="-10" dirty="0">
                <a:latin typeface="Arial"/>
                <a:cs typeface="Arial"/>
              </a:rPr>
              <a:t>be </a:t>
            </a:r>
            <a:r>
              <a:rPr sz="1100" b="1" spc="-5" dirty="0">
                <a:latin typeface="Arial"/>
                <a:cs typeface="Arial"/>
              </a:rPr>
              <a:t>carried out in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parallel.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97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/>
              <p14:cNvContentPartPr/>
              <p14:nvPr/>
            </p14:nvContentPartPr>
            <p14:xfrm>
              <a:off x="126720" y="1600560"/>
              <a:ext cx="3925080" cy="173520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360" y="1592640"/>
                <a:ext cx="3942000" cy="175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5363" y="109367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5363" y="164320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202065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222603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8703" y="2612859"/>
            <a:ext cx="119380" cy="119380"/>
          </a:xfrm>
          <a:custGeom>
            <a:avLst/>
            <a:gdLst/>
            <a:ahLst/>
            <a:cxnLst/>
            <a:rect l="l" t="t" r="r" b="b"/>
            <a:pathLst>
              <a:path w="119379" h="119380">
                <a:moveTo>
                  <a:pt x="0" y="119113"/>
                </a:moveTo>
                <a:lnTo>
                  <a:pt x="119113" y="119113"/>
                </a:lnTo>
                <a:lnTo>
                  <a:pt x="119113" y="0"/>
                </a:lnTo>
                <a:lnTo>
                  <a:pt x="0" y="0"/>
                </a:lnTo>
                <a:lnTo>
                  <a:pt x="0" y="11911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8703" y="2990303"/>
            <a:ext cx="119380" cy="119380"/>
          </a:xfrm>
          <a:custGeom>
            <a:avLst/>
            <a:gdLst/>
            <a:ahLst/>
            <a:cxnLst/>
            <a:rect l="l" t="t" r="r" b="b"/>
            <a:pathLst>
              <a:path w="119379" h="119380">
                <a:moveTo>
                  <a:pt x="0" y="119113"/>
                </a:moveTo>
                <a:lnTo>
                  <a:pt x="119113" y="119113"/>
                </a:lnTo>
                <a:lnTo>
                  <a:pt x="119113" y="0"/>
                </a:lnTo>
                <a:lnTo>
                  <a:pt x="0" y="0"/>
                </a:lnTo>
                <a:lnTo>
                  <a:pt x="0" y="11911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8000" y="154564"/>
            <a:ext cx="4142104" cy="3146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6045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tabLst>
                <a:tab pos="2186940" algn="l"/>
              </a:tabLst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Techniques	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Rolling 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Wave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Planning</a:t>
            </a:r>
            <a:endParaRPr sz="1400">
              <a:latin typeface="Arial"/>
              <a:cs typeface="Arial"/>
            </a:endParaRPr>
          </a:p>
          <a:p>
            <a:pPr marL="251460">
              <a:lnSpc>
                <a:spcPct val="100000"/>
              </a:lnSpc>
              <a:spcBef>
                <a:spcPts val="885"/>
              </a:spcBef>
            </a:pPr>
            <a:r>
              <a:rPr sz="1100" spc="-10" dirty="0">
                <a:latin typeface="Arial"/>
                <a:cs typeface="Arial"/>
              </a:rPr>
              <a:t>AKA </a:t>
            </a:r>
            <a:r>
              <a:rPr sz="1100" b="1" spc="-10" dirty="0">
                <a:latin typeface="Arial"/>
                <a:cs typeface="Arial"/>
              </a:rPr>
              <a:t>Moving Window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planning</a:t>
            </a:r>
            <a:endParaRPr sz="1100">
              <a:latin typeface="Arial"/>
              <a:cs typeface="Arial"/>
            </a:endParaRPr>
          </a:p>
          <a:p>
            <a:pPr marL="528955" marR="5080">
              <a:lnSpc>
                <a:spcPct val="102600"/>
              </a:lnSpc>
              <a:spcBef>
                <a:spcPts val="270"/>
              </a:spcBef>
            </a:pPr>
            <a:r>
              <a:rPr sz="1100" spc="-5" dirty="0">
                <a:latin typeface="Arial"/>
                <a:cs typeface="Arial"/>
              </a:rPr>
              <a:t>Rolling </a:t>
            </a:r>
            <a:r>
              <a:rPr sz="1100" spc="-35" dirty="0">
                <a:latin typeface="Arial"/>
                <a:cs typeface="Arial"/>
              </a:rPr>
              <a:t>Wave </a:t>
            </a:r>
            <a:r>
              <a:rPr sz="1100" spc="-5" dirty="0">
                <a:latin typeface="Arial"/>
                <a:cs typeface="Arial"/>
              </a:rPr>
              <a:t>planning is </a:t>
            </a:r>
            <a:r>
              <a:rPr sz="1100" spc="-10" dirty="0">
                <a:latin typeface="Arial"/>
                <a:cs typeface="Arial"/>
              </a:rPr>
              <a:t>a form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0" dirty="0">
                <a:latin typeface="Arial"/>
                <a:cs typeface="Arial"/>
              </a:rPr>
              <a:t>progressive elaboration,  whereby </a:t>
            </a:r>
            <a:r>
              <a:rPr sz="1100" spc="-5" dirty="0">
                <a:latin typeface="Arial"/>
                <a:cs typeface="Arial"/>
              </a:rPr>
              <a:t>work to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accomplished in the near future is  planned in detail at </a:t>
            </a:r>
            <a:r>
              <a:rPr sz="1100" spc="-15" dirty="0">
                <a:latin typeface="Arial"/>
                <a:cs typeface="Arial"/>
              </a:rPr>
              <a:t>low levels </a:t>
            </a:r>
            <a:r>
              <a:rPr sz="1100" spc="-5" dirty="0">
                <a:latin typeface="Arial"/>
                <a:cs typeface="Arial"/>
              </a:rPr>
              <a:t>of the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WBS</a:t>
            </a:r>
            <a:endParaRPr sz="1100">
              <a:latin typeface="Arial"/>
              <a:cs typeface="Arial"/>
            </a:endParaRPr>
          </a:p>
          <a:p>
            <a:pPr marL="528955" marR="249554">
              <a:lnSpc>
                <a:spcPct val="102600"/>
              </a:lnSpc>
              <a:spcBef>
                <a:spcPts val="260"/>
              </a:spcBef>
            </a:pPr>
            <a:r>
              <a:rPr sz="1100" spc="-5" dirty="0">
                <a:latin typeface="Arial"/>
                <a:cs typeface="Arial"/>
              </a:rPr>
              <a:t>Elements </a:t>
            </a:r>
            <a:r>
              <a:rPr sz="1100" dirty="0">
                <a:latin typeface="Arial"/>
                <a:cs typeface="Arial"/>
              </a:rPr>
              <a:t>further </a:t>
            </a:r>
            <a:r>
              <a:rPr sz="1100" spc="-5" dirty="0">
                <a:latin typeface="Arial"/>
                <a:cs typeface="Arial"/>
              </a:rPr>
              <a:t>into the future are only planned to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the  upper </a:t>
            </a:r>
            <a:r>
              <a:rPr sz="1100" spc="-15" dirty="0">
                <a:latin typeface="Arial"/>
                <a:cs typeface="Arial"/>
              </a:rPr>
              <a:t>levels </a:t>
            </a:r>
            <a:r>
              <a:rPr sz="1100" spc="-5" dirty="0">
                <a:latin typeface="Arial"/>
                <a:cs typeface="Arial"/>
              </a:rPr>
              <a:t>in the </a:t>
            </a:r>
            <a:r>
              <a:rPr sz="1100" spc="-10" dirty="0">
                <a:latin typeface="Arial"/>
                <a:cs typeface="Arial"/>
              </a:rPr>
              <a:t>WBS</a:t>
            </a:r>
            <a:endParaRPr sz="1100">
              <a:latin typeface="Arial"/>
              <a:cs typeface="Arial"/>
            </a:endParaRPr>
          </a:p>
          <a:p>
            <a:pPr marL="528955">
              <a:lnSpc>
                <a:spcPct val="1000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Increases the risks associated with 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project</a:t>
            </a:r>
            <a:endParaRPr sz="1100">
              <a:latin typeface="Arial"/>
              <a:cs typeface="Arial"/>
            </a:endParaRPr>
          </a:p>
          <a:p>
            <a:pPr marL="251460" marR="226695" indent="276860">
              <a:lnSpc>
                <a:spcPts val="162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10" dirty="0">
                <a:latin typeface="Arial"/>
                <a:cs typeface="Arial"/>
              </a:rPr>
              <a:t>complex projects, </a:t>
            </a:r>
            <a:r>
              <a:rPr sz="1100" spc="-5" dirty="0">
                <a:latin typeface="Arial"/>
                <a:cs typeface="Arial"/>
              </a:rPr>
              <a:t>it is often the only </a:t>
            </a:r>
            <a:r>
              <a:rPr sz="1100" spc="-25" dirty="0">
                <a:latin typeface="Arial"/>
                <a:cs typeface="Arial"/>
              </a:rPr>
              <a:t>way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5" dirty="0">
                <a:latin typeface="Arial"/>
                <a:cs typeface="Arial"/>
              </a:rPr>
              <a:t>execute  </a:t>
            </a:r>
            <a:r>
              <a:rPr sz="1100" spc="-60" dirty="0">
                <a:latin typeface="Arial"/>
                <a:cs typeface="Arial"/>
              </a:rPr>
              <a:t>Two </a:t>
            </a:r>
            <a:r>
              <a:rPr sz="1100" spc="-25" dirty="0">
                <a:latin typeface="Arial"/>
                <a:cs typeface="Arial"/>
              </a:rPr>
              <a:t>key </a:t>
            </a:r>
            <a:r>
              <a:rPr sz="1100" spc="-5" dirty="0">
                <a:latin typeface="Arial"/>
                <a:cs typeface="Arial"/>
              </a:rPr>
              <a:t>points to</a:t>
            </a:r>
            <a:r>
              <a:rPr sz="1100" spc="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consider:</a:t>
            </a:r>
            <a:endParaRPr sz="1100">
              <a:latin typeface="Arial"/>
              <a:cs typeface="Arial"/>
            </a:endParaRPr>
          </a:p>
          <a:p>
            <a:pPr marL="528955" marR="221615" indent="-156845">
              <a:lnSpc>
                <a:spcPct val="102699"/>
              </a:lnSpc>
              <a:spcBef>
                <a:spcPts val="165"/>
              </a:spcBef>
              <a:buClr>
                <a:srgbClr val="FFFFFF"/>
              </a:buClr>
              <a:buSzPct val="72727"/>
              <a:buAutoNum type="arabicPlain"/>
              <a:tabLst>
                <a:tab pos="529590" algn="l"/>
              </a:tabLst>
            </a:pPr>
            <a:r>
              <a:rPr sz="1100" spc="-15" dirty="0">
                <a:latin typeface="Arial"/>
                <a:cs typeface="Arial"/>
              </a:rPr>
              <a:t>How </a:t>
            </a:r>
            <a:r>
              <a:rPr sz="1100" spc="-20" dirty="0">
                <a:latin typeface="Arial"/>
                <a:cs typeface="Arial"/>
              </a:rPr>
              <a:t>far </a:t>
            </a:r>
            <a:r>
              <a:rPr sz="1100" spc="-5" dirty="0">
                <a:latin typeface="Arial"/>
                <a:cs typeface="Arial"/>
              </a:rPr>
              <a:t>out </a:t>
            </a:r>
            <a:r>
              <a:rPr sz="1100" spc="-15" dirty="0">
                <a:latin typeface="Arial"/>
                <a:cs typeface="Arial"/>
              </a:rPr>
              <a:t>you </a:t>
            </a:r>
            <a:r>
              <a:rPr sz="1100" spc="-5" dirty="0">
                <a:latin typeface="Arial"/>
                <a:cs typeface="Arial"/>
              </a:rPr>
              <a:t>can plan in detail will vary </a:t>
            </a:r>
            <a:r>
              <a:rPr sz="1100" spc="-10" dirty="0">
                <a:latin typeface="Arial"/>
                <a:cs typeface="Arial"/>
              </a:rPr>
              <a:t>considerably  </a:t>
            </a:r>
            <a:r>
              <a:rPr sz="1100" spc="-5" dirty="0">
                <a:latin typeface="Arial"/>
                <a:cs typeface="Arial"/>
              </a:rPr>
              <a:t>from project to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project</a:t>
            </a:r>
            <a:endParaRPr sz="1100">
              <a:latin typeface="Arial"/>
              <a:cs typeface="Arial"/>
            </a:endParaRPr>
          </a:p>
          <a:p>
            <a:pPr marL="528955" marR="369570" indent="-156845">
              <a:lnSpc>
                <a:spcPct val="102600"/>
              </a:lnSpc>
              <a:spcBef>
                <a:spcPts val="265"/>
              </a:spcBef>
              <a:buClr>
                <a:srgbClr val="FFFFFF"/>
              </a:buClr>
              <a:buSzPct val="72727"/>
              <a:buFont typeface="Arial"/>
              <a:buAutoNum type="arabicPlain"/>
              <a:tabLst>
                <a:tab pos="529590" algn="l"/>
              </a:tabLst>
            </a:pPr>
            <a:r>
              <a:rPr sz="1100" b="1" spc="-5" dirty="0">
                <a:latin typeface="Arial"/>
                <a:cs typeface="Arial"/>
              </a:rPr>
              <a:t>It </a:t>
            </a:r>
            <a:r>
              <a:rPr sz="1100" b="1" spc="-15" dirty="0">
                <a:latin typeface="Arial"/>
                <a:cs typeface="Arial"/>
              </a:rPr>
              <a:t>works </a:t>
            </a:r>
            <a:r>
              <a:rPr sz="1100" b="1" spc="-5" dirty="0">
                <a:latin typeface="Arial"/>
                <a:cs typeface="Arial"/>
              </a:rPr>
              <a:t>best </a:t>
            </a:r>
            <a:r>
              <a:rPr sz="1100" b="1" spc="-10" dirty="0">
                <a:latin typeface="Arial"/>
                <a:cs typeface="Arial"/>
              </a:rPr>
              <a:t>when client and </a:t>
            </a:r>
            <a:r>
              <a:rPr sz="1100" b="1" spc="-5" dirty="0">
                <a:latin typeface="Arial"/>
                <a:cs typeface="Arial"/>
              </a:rPr>
              <a:t>upper </a:t>
            </a:r>
            <a:r>
              <a:rPr sz="1100" b="1" spc="-10" dirty="0">
                <a:latin typeface="Arial"/>
                <a:cs typeface="Arial"/>
              </a:rPr>
              <a:t>management  understand </a:t>
            </a:r>
            <a:r>
              <a:rPr sz="1100" b="1" spc="-15" dirty="0">
                <a:latin typeface="Arial"/>
                <a:cs typeface="Arial"/>
              </a:rPr>
              <a:t>how </a:t>
            </a:r>
            <a:r>
              <a:rPr sz="1100" b="1" spc="-5" dirty="0">
                <a:latin typeface="Arial"/>
                <a:cs typeface="Arial"/>
              </a:rPr>
              <a:t>the </a:t>
            </a:r>
            <a:r>
              <a:rPr sz="1100" b="1" spc="-10" dirty="0">
                <a:latin typeface="Arial"/>
                <a:cs typeface="Arial"/>
              </a:rPr>
              <a:t>technique</a:t>
            </a:r>
            <a:r>
              <a:rPr sz="1100" b="1" spc="5" dirty="0">
                <a:latin typeface="Arial"/>
                <a:cs typeface="Arial"/>
              </a:rPr>
              <a:t> </a:t>
            </a:r>
            <a:r>
              <a:rPr sz="1100" b="1" spc="-15" dirty="0">
                <a:latin typeface="Arial"/>
                <a:cs typeface="Arial"/>
              </a:rPr>
              <a:t>works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98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/>
              <p14:cNvContentPartPr/>
              <p14:nvPr/>
            </p14:nvContentPartPr>
            <p14:xfrm>
              <a:off x="716760" y="989640"/>
              <a:ext cx="3563280" cy="225396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2080" y="984600"/>
                <a:ext cx="3582000" cy="2266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6756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2997" y="753731"/>
            <a:ext cx="3221806" cy="1106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5363" y="245596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294" y="1995067"/>
            <a:ext cx="3848100" cy="10902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63500">
              <a:lnSpc>
                <a:spcPct val="102600"/>
              </a:lnSpc>
              <a:spcBef>
                <a:spcPts val="55"/>
              </a:spcBef>
            </a:pPr>
            <a:r>
              <a:rPr sz="1100" spc="-5" dirty="0">
                <a:latin typeface="Arial"/>
                <a:cs typeface="Arial"/>
              </a:rPr>
              <a:t>If the client or senior </a:t>
            </a:r>
            <a:r>
              <a:rPr sz="1100" spc="-10" dirty="0">
                <a:latin typeface="Arial"/>
                <a:cs typeface="Arial"/>
              </a:rPr>
              <a:t>managers </a:t>
            </a:r>
            <a:r>
              <a:rPr sz="1100" spc="-5" dirty="0">
                <a:latin typeface="Arial"/>
                <a:cs typeface="Arial"/>
              </a:rPr>
              <a:t>are not </a:t>
            </a:r>
            <a:r>
              <a:rPr sz="1100" spc="-15" dirty="0">
                <a:latin typeface="Arial"/>
                <a:cs typeface="Arial"/>
              </a:rPr>
              <a:t>aware </a:t>
            </a:r>
            <a:r>
              <a:rPr sz="1100" spc="-5" dirty="0">
                <a:latin typeface="Arial"/>
                <a:cs typeface="Arial"/>
              </a:rPr>
              <a:t>of the </a:t>
            </a:r>
            <a:r>
              <a:rPr sz="1100" spc="-10" dirty="0">
                <a:latin typeface="Arial"/>
                <a:cs typeface="Arial"/>
              </a:rPr>
              <a:t>effects </a:t>
            </a:r>
            <a:r>
              <a:rPr sz="1100" spc="-5" dirty="0">
                <a:latin typeface="Arial"/>
                <a:cs typeface="Arial"/>
              </a:rPr>
              <a:t>of  </a:t>
            </a:r>
            <a:r>
              <a:rPr sz="1100" spc="-10" dirty="0">
                <a:latin typeface="Arial"/>
                <a:cs typeface="Arial"/>
              </a:rPr>
              <a:t>progressive elaboration, </a:t>
            </a:r>
            <a:r>
              <a:rPr sz="1100" spc="-5" dirty="0">
                <a:latin typeface="Arial"/>
                <a:cs typeface="Arial"/>
              </a:rPr>
              <a:t>there can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serious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effects.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Project </a:t>
            </a:r>
            <a:r>
              <a:rPr sz="1100" spc="-10" dirty="0">
                <a:latin typeface="Arial"/>
                <a:cs typeface="Arial"/>
              </a:rPr>
              <a:t>budgets </a:t>
            </a:r>
            <a:r>
              <a:rPr sz="1100" spc="-5" dirty="0">
                <a:latin typeface="Arial"/>
                <a:cs typeface="Arial"/>
              </a:rPr>
              <a:t>are normally set at the early stages of the  project. </a:t>
            </a:r>
            <a:r>
              <a:rPr sz="1100" spc="-10" dirty="0">
                <a:latin typeface="Arial"/>
                <a:cs typeface="Arial"/>
              </a:rPr>
              <a:t>Where PE </a:t>
            </a:r>
            <a:r>
              <a:rPr sz="1100" spc="-5" dirty="0">
                <a:latin typeface="Arial"/>
                <a:cs typeface="Arial"/>
              </a:rPr>
              <a:t>is being used,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probability should </a:t>
            </a:r>
            <a:r>
              <a:rPr sz="1100" spc="-10" dirty="0">
                <a:latin typeface="Arial"/>
                <a:cs typeface="Arial"/>
              </a:rPr>
              <a:t>be  </a:t>
            </a:r>
            <a:r>
              <a:rPr sz="1100" spc="-5" dirty="0">
                <a:latin typeface="Arial"/>
                <a:cs typeface="Arial"/>
              </a:rPr>
              <a:t>assigned to estimated costs to ensure funding will </a:t>
            </a:r>
            <a:r>
              <a:rPr sz="1100" spc="-10" dirty="0">
                <a:latin typeface="Arial"/>
                <a:cs typeface="Arial"/>
              </a:rPr>
              <a:t>be  </a:t>
            </a:r>
            <a:r>
              <a:rPr sz="1100" spc="-15" dirty="0">
                <a:latin typeface="Arial"/>
                <a:cs typeface="Arial"/>
              </a:rPr>
              <a:t>available.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99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130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/>
              <p14:cNvContentPartPr/>
              <p14:nvPr/>
            </p14:nvContentPartPr>
            <p14:xfrm>
              <a:off x="99000" y="435960"/>
              <a:ext cx="4006440" cy="263772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320" y="426240"/>
                <a:ext cx="4022640" cy="2657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</TotalTime>
  <Words>2738</Words>
  <Application>Microsoft Office PowerPoint</Application>
  <PresentationFormat>Custom</PresentationFormat>
  <Paragraphs>641</Paragraphs>
  <Slides>130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8" baseType="lpstr">
      <vt:lpstr>Arial</vt:lpstr>
      <vt:lpstr>Arial Black</vt:lpstr>
      <vt:lpstr>Book Antiqua</vt:lpstr>
      <vt:lpstr>Calibri</vt:lpstr>
      <vt:lpstr>Century Gothic</vt:lpstr>
      <vt:lpstr>Gill Sans MT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Time Management</dc:title>
  <dc:creator>Paul Vesey</dc:creator>
  <cp:lastModifiedBy>Paul.Vesey</cp:lastModifiedBy>
  <cp:revision>3</cp:revision>
  <dcterms:created xsi:type="dcterms:W3CDTF">2019-10-16T17:17:16Z</dcterms:created>
  <dcterms:modified xsi:type="dcterms:W3CDTF">2019-10-23T20:08:07Z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2019-10-03T00:00:00Z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2019-10-16T00:00:00Z</vt:filetime>
  </property>
</Properties>
</file>